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Dosis"/>
      <p:regular r:id="rId50"/>
      <p:bold r:id="rId51"/>
    </p:embeddedFont>
    <p:embeddedFont>
      <p:font typeface="Dosis Medium"/>
      <p:regular r:id="rId52"/>
      <p:bold r:id="rId53"/>
    </p:embeddedFont>
    <p:embeddedFont>
      <p:font typeface="Comfortaa Medium"/>
      <p:regular r:id="rId54"/>
      <p:bold r:id="rId55"/>
    </p:embeddedFont>
    <p:embeddedFont>
      <p:font typeface="Comfortaa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EFD1FE-7954-4DB6-8DE5-9592EDA9F74D}">
  <a:tblStyle styleId="{56EFD1FE-7954-4DB6-8DE5-9592EDA9F7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D30C5E6-1844-449F-9425-9B1A397384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osis-bold.fntdata"/><Relationship Id="rId50" Type="http://schemas.openxmlformats.org/officeDocument/2006/relationships/font" Target="fonts/Dosis-regular.fntdata"/><Relationship Id="rId53" Type="http://schemas.openxmlformats.org/officeDocument/2006/relationships/font" Target="fonts/DosisMedium-bold.fntdata"/><Relationship Id="rId52" Type="http://schemas.openxmlformats.org/officeDocument/2006/relationships/font" Target="fonts/DosisMedium-regular.fntdata"/><Relationship Id="rId11" Type="http://schemas.openxmlformats.org/officeDocument/2006/relationships/slide" Target="slides/slide5.xml"/><Relationship Id="rId55" Type="http://schemas.openxmlformats.org/officeDocument/2006/relationships/font" Target="fonts/ComfortaaMedium-bold.fntdata"/><Relationship Id="rId10" Type="http://schemas.openxmlformats.org/officeDocument/2006/relationships/slide" Target="slides/slide4.xml"/><Relationship Id="rId54" Type="http://schemas.openxmlformats.org/officeDocument/2006/relationships/font" Target="fonts/ComfortaaMedium-regular.fntdata"/><Relationship Id="rId13" Type="http://schemas.openxmlformats.org/officeDocument/2006/relationships/slide" Target="slides/slide7.xml"/><Relationship Id="rId57" Type="http://schemas.openxmlformats.org/officeDocument/2006/relationships/font" Target="fonts/Comfortaa-bold.fntdata"/><Relationship Id="rId12" Type="http://schemas.openxmlformats.org/officeDocument/2006/relationships/slide" Target="slides/slide6.xml"/><Relationship Id="rId56" Type="http://schemas.openxmlformats.org/officeDocument/2006/relationships/font" Target="fonts/Comforta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c8b4d2038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c8b4d2038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 spent 6 years at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Recently Shujin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have done several prompt engineering 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 a topic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- bottom of pages.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last slide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2a41aa1c2a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2a41aa1c2a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increased by a lot. This matters.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to be familiar.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if you’re not using them per se “They give you a sense”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art not only a science.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</a:t>
            </a:r>
            <a:r>
              <a:rPr lang="en"/>
              <a:t>familiar</a:t>
            </a:r>
            <a:r>
              <a:rPr lang="en"/>
              <a:t> with what works and what doesn’t work you will be able to better guide the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</a:t>
            </a:r>
            <a:r>
              <a:rPr lang="en"/>
              <a:t> it’s on you to guide the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“CoT only yields performance gains when used with models of ∼100B parameters". Smaller models wrote illogical chains of thought, which led to worse accuracy than standard prompting”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won’t go over all of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2c8af4085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2c8af4085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increased by a lot. This matters.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to be familiar.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if you’re not using them per se “They give you a sense”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art not only a science.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familiar with what works and what doesn’t work you will be able to better guide the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it’s on you to guide the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“CoT only yields performance gains when used with models of ∼100B parameters". Smaller models wrote illogical chains of thought, which led to worse accuracy than standard prompting”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won’t go over all of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2a59226b67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2a59226b67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work on small 7B models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2a59226b67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2a59226b67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context to the query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2a59226b67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2a59226b67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Improves on CoT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2a59226b67b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2a59226b67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The self-consistency method contains three steps: (1) prompt a language model 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chain-of-thought (CoT) prompting; (2) replace the “greedy decode” in CoT prompting by 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language model’s decoder to generate a diverse set of reasoning paths; and (3) marginalize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the reasoning paths and aggregate by choosing the most consistent answer in the final answer 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2a59226b67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2a59226b67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The self-consistency method contains three steps: (1) prompt a language model 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chain-of-thought (CoT) prompting; (2) replace the “greedy decode” in CoT prompting by 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language model’s decoder to generate a diverse set of reasoning paths; and (3) marginalize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the reasoning paths and aggregate by choosing the most consistent answer in the final answer 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2a59226b67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2a59226b67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monitoring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Cognitive cognitive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2a59226b67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" name="Google Shape;2652;g2a59226b67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work. Had to be more specific.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is important. Similar to how you talk to a human.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to look more appealing “as one of the most decorated hockey players.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so important that most papers actually specify how many shots they 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 debated on the Gemini release.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2a59226b67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2a59226b67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does not reduce the processing power or cost since you are still producing the same number of tokens.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b4b3bfeca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b4b3bfeca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we will focus on on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Roughly speaking - divide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2a59226b67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" name="Google Shape;2669;g2a59226b67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: The self-consistency method contains three steps: (1) prompt a language model 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chain-of-thought (CoT) prompting; (2) replace the “greedy decode” in CoT prompting by 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the language model’s decoder to generate a diverse set of reasoning paths; and (3) marginalize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 the reasoning paths and aggregate by choosing the most consistent answer in the final answer 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2a67c030dc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2a67c030dc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The self-consistency method contains three steps: (1) prompt a language model 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chain-of-thought (CoT) prompting; (2) replace the “greedy decode” in CoT prompting by 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language model’s decoder to generate a diverse set of reasoning paths; and (3) marginalize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the reasoning paths and aggregate by choosing the most consistent answer in the final answer 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2a67c030dc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2a67c030dc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The self-consistency method contains three steps: (1) prompt a language model 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chain-of-thought (CoT) prompting; (2) replace the “greedy decode” in CoT prompting by 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language model’s decoder to generate a diverse set of reasoning paths; and (3) marginalize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the reasoning paths and aggregate by choosing the most consistent answer in the final answer 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2a67c030d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2a67c030d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tech really helps when you’re a begginer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g2a69a1d60e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7" name="Google Shape;2697;g2a69a1d60e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2a59226b6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2a59226b6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MSFT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2a41aa1c2a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2a41aa1c2a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work. Had to be more specific.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is important. Similar to how you talk to a human.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to look more appealing “as one of the most decorated hockey players.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2a59226b67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" name="Google Shape;2719;g2a59226b67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work. Had to be more specific.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is important. Similar to how you talk to a human.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to look more appealing “as one of the most decorated hockey players.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2a59226b67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7" name="Google Shape;2727;g2a59226b67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work. Had to be more specific.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is important. Similar to how you talk to a human.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to look more appealing “as one of the most decorated hockey players.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2a7310278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2a7310278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b4b3bfeca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b4b3bfeca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focus on how to prompt engineer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won’t cover domain knowledge but instead </a:t>
            </a:r>
            <a:r>
              <a:rPr lang="en"/>
              <a:t>demonstrate on relatable scenario like “guards” and “cold emails”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there’s no 15 magic prompts. It takes time and effort.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don’t believe me try solving the “guards” problem on your own.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2a59226b67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2a59226b67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“CoT only yields performance gains when used with models of ∼100B parameters". Smaller models wrote illogical chains of thought, which led to worse accuracy than standard prompting”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“CoT only yields performance gains when used with models of ∼100B parameters". Smaller models wrote illogical chains of thought, which led to worse accuracy than standard prompting”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“There are several different possible ones but step by step works the best”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b5f82cfcb7_0_6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b5f82cfcb7_0_6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2a59226b67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2a59226b67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*Chat allows to follow up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2a59226b67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2a59226b67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2a41aa1c2a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2a41aa1c2a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focusing only on 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half day workshop on either text or vision generation but today we have only 45 minutes.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2a59226b67b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2a59226b67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focusing only on 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half day workshop on either text or vision generation but today we have only 45 minutes.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2a59226b67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" name="Google Shape;2802;g2a59226b67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focusing only on 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half day workshop on either text or vision generation but today we have only 45 minutes.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2a59226b67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2a59226b67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problem both requires a specific model - code interpreter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also a good example of a prompt challenge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takes around an hour to get this working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2a59226b67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2a59226b67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“CoT only yields performance gains when used with models of ∼100B parameters". Smaller models wrote illogical chains of thought, which led to worse accuracy than standard prompting”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“CoT only yields performance gains when used with models of ∼100B parameters". Smaller models wrote illogical chains of thought, which led to worse accuracy than standard prompting”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“There are several different possible ones but step by step works the best”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b5f82cfcb7_0_3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b5f82cfcb7_0_3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2a59226b67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2a59226b67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sake of time I will be using a notebook </a:t>
            </a:r>
            <a:r>
              <a:rPr lang="en"/>
              <a:t>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test it out either on chatGPT or better, on the OpenAI playground.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the collab, send me a mail. My mail will be on the last slide,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gb4b3bfeca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6" name="Google Shape;2866;gb4b3bfeca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https://learnprompting.org/docs/intermediate/generated_knowledge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https://www.youtube.com/watch?v=jC4v5AS4RIM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https://towardsdatascience.com/how-to-write-expert-prompts-for-chatgpt-gpt-4-and-other-language-models-23133dc85550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https://towardsdatascience.com/how-to-write-expert-prompts-for-chatgpt-gpt-4-and-other-language-models-23133dc85550#0532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g2a59226b67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" name="Google Shape;2874;g2a59226b67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work. Had to be more specific.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is important. Similar to how you talk to a human.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to look more appealing “as one of the most decorated hockey players.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gb5f82cfcb7_0_3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1" name="Google Shape;2881;gb5f82cfcb7_0_3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gb4b3bfeca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8" name="Google Shape;2888;gb4b3bfeca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2a41aa1c2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2a41aa1c2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15 magical prompt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prompt marketplace or 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start from a demo showcasing everything you will learn today.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break down every concept / trick with a basic example.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will get you pretty far on most problems but nowhere on few problems.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weaker models in order to </a:t>
            </a:r>
            <a:r>
              <a:rPr lang="en"/>
              <a:t>demonstrate</a:t>
            </a:r>
            <a:r>
              <a:rPr lang="en"/>
              <a:t> the pitfalls.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2a41aa1c2a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2a41aa1c2a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of a toddler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their memory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Illusion of ease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Guards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2a69a1d60e3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2a69a1d60e3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sake of time I will be using a notebook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test it out either on chatGPT or better, on the OpenAI playground.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the collab, send me a mail. My mail will be on the last slide,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b4b3bfeca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b4b3bfeca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coded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be reviewing this demo at 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I’ve taught you the basics and advanced concepts.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2a41aa1c2a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2a41aa1c2a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Quickly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 posts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emails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Again - mental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Guide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Spark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The more context we give it the better it will perform.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 only for styling:  - Mathematician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Trigger a more </a:t>
            </a:r>
            <a:r>
              <a:rPr lang="en">
                <a:solidFill>
                  <a:schemeClr val="accent3"/>
                </a:solidFill>
              </a:rPr>
              <a:t>analytical approach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Philopsospher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Bullet points, Essays, Poems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Formal, legal, steve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you’ve been following</a:t>
            </a:r>
            <a:r>
              <a:rPr lang="en">
                <a:solidFill>
                  <a:schemeClr val="accent3"/>
                </a:solidFill>
              </a:rPr>
              <a:t> news with Google gemini </a:t>
            </a:r>
            <a:r>
              <a:rPr lang="en"/>
              <a:t>you know that examples matter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58599" y="-1110644"/>
            <a:ext cx="2854451" cy="3392818"/>
            <a:chOff x="-858599" y="-1110644"/>
            <a:chExt cx="2854451" cy="3392818"/>
          </a:xfrm>
        </p:grpSpPr>
        <p:sp>
          <p:nvSpPr>
            <p:cNvPr id="10" name="Google Shape;10;p2"/>
            <p:cNvSpPr/>
            <p:nvPr/>
          </p:nvSpPr>
          <p:spPr>
            <a:xfrm flipH="1" rot="2078231">
              <a:off x="-710934" y="606446"/>
              <a:ext cx="1080942" cy="853783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 rot="2078231">
              <a:off x="-724596" y="593154"/>
              <a:ext cx="1243024" cy="841583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 rot="2078231">
              <a:off x="-744257" y="492586"/>
              <a:ext cx="1376629" cy="699852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2078231">
              <a:off x="-760603" y="494655"/>
              <a:ext cx="1234198" cy="72967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2078231">
              <a:off x="-737564" y="356102"/>
              <a:ext cx="1462732" cy="200058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 rot="2078231">
              <a:off x="-734792" y="355177"/>
              <a:ext cx="1733993" cy="206858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 rot="2078231">
              <a:off x="-574877" y="-9500"/>
              <a:ext cx="1465457" cy="406216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2078231">
              <a:off x="-515983" y="-63421"/>
              <a:ext cx="1597688" cy="465893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2078231">
              <a:off x="-21867" y="-658723"/>
              <a:ext cx="1192172" cy="1020590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2078231">
              <a:off x="-9788" y="-640708"/>
              <a:ext cx="1421381" cy="1063992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2078231">
              <a:off x="133627" y="-810049"/>
              <a:ext cx="1127744" cy="1074842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 rot="2078231">
              <a:off x="348066" y="-860233"/>
              <a:ext cx="965663" cy="1069417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 rot="2078231">
              <a:off x="360220" y="-820255"/>
              <a:ext cx="1195547" cy="1099943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 rot="2078231">
              <a:off x="177183" y="-773300"/>
              <a:ext cx="1196922" cy="1082967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 rot="2078231">
              <a:off x="885220" y="-1077866"/>
              <a:ext cx="525571" cy="1315602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 rot="2078231">
              <a:off x="943312" y="-1030677"/>
              <a:ext cx="582548" cy="1328477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 rot="2078231">
              <a:off x="1086343" y="-1056310"/>
              <a:ext cx="366889" cy="1239649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 rot="2078231">
              <a:off x="1147314" y="-989095"/>
              <a:ext cx="533721" cy="127420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 rot="2078231">
              <a:off x="1199021" y="-764104"/>
              <a:ext cx="184482" cy="868684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 rot="2078231">
              <a:off x="1305958" y="-1004058"/>
              <a:ext cx="295687" cy="1164371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 rot="2078231">
              <a:off x="1452458" y="-967499"/>
              <a:ext cx="217709" cy="929061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 rot="2078231">
              <a:off x="-401896" y="1055292"/>
              <a:ext cx="722228" cy="1120969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 rot="2078231">
              <a:off x="1360548" y="-85598"/>
              <a:ext cx="46827" cy="46227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 rot="2078231">
              <a:off x="1248957" y="291725"/>
              <a:ext cx="47477" cy="46802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 rot="2078231">
              <a:off x="1225107" y="114835"/>
              <a:ext cx="46127" cy="46852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 rot="2078231">
              <a:off x="1081998" y="324476"/>
              <a:ext cx="46802" cy="46852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 rot="2078231">
              <a:off x="939132" y="534852"/>
              <a:ext cx="46827" cy="46852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 rot="2078231">
              <a:off x="813640" y="741591"/>
              <a:ext cx="46802" cy="46827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 rot="2078231">
              <a:off x="585744" y="1054764"/>
              <a:ext cx="46827" cy="46852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 rot="2078231">
              <a:off x="657830" y="971892"/>
              <a:ext cx="46827" cy="46827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 rot="2078231">
              <a:off x="542975" y="1332657"/>
              <a:ext cx="46802" cy="46827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 rot="2078231">
              <a:off x="1101229" y="59215"/>
              <a:ext cx="46827" cy="46827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 rot="2078231">
              <a:off x="1040144" y="150343"/>
              <a:ext cx="46802" cy="46252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 rot="2078231">
              <a:off x="972257" y="249514"/>
              <a:ext cx="46802" cy="46827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 rot="2078231">
              <a:off x="897272" y="359248"/>
              <a:ext cx="46802" cy="46827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 rot="2078231">
              <a:off x="1107254" y="502674"/>
              <a:ext cx="46827" cy="46827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 rot="2078231">
              <a:off x="964480" y="712835"/>
              <a:ext cx="46127" cy="46852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 rot="2078231">
              <a:off x="828861" y="912848"/>
              <a:ext cx="46802" cy="46802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 rot="2078231">
              <a:off x="828831" y="459522"/>
              <a:ext cx="46802" cy="46802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 rot="2078231">
              <a:off x="748013" y="580066"/>
              <a:ext cx="46827" cy="46827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 rot="2078231">
              <a:off x="693838" y="659688"/>
              <a:ext cx="46827" cy="46802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 rot="2078231">
              <a:off x="618684" y="770044"/>
              <a:ext cx="46802" cy="46127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 rot="2078231">
              <a:off x="537565" y="889390"/>
              <a:ext cx="46127" cy="46827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flipH="1" rot="2078231">
              <a:off x="489881" y="959721"/>
              <a:ext cx="46802" cy="46802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7264995" y="-901964"/>
            <a:ext cx="3289582" cy="3001857"/>
            <a:chOff x="7264995" y="-901964"/>
            <a:chExt cx="3289582" cy="3001857"/>
          </a:xfrm>
        </p:grpSpPr>
        <p:sp>
          <p:nvSpPr>
            <p:cNvPr id="55" name="Google Shape;55;p2"/>
            <p:cNvSpPr/>
            <p:nvPr/>
          </p:nvSpPr>
          <p:spPr>
            <a:xfrm rot="-3086586">
              <a:off x="9306507" y="446255"/>
              <a:ext cx="1080915" cy="853761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3086586">
              <a:off x="9155363" y="453271"/>
              <a:ext cx="1242992" cy="841561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3086586">
              <a:off x="8993870" y="373657"/>
              <a:ext cx="1376594" cy="699834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3086586">
              <a:off x="9153812" y="349685"/>
              <a:ext cx="1234167" cy="729660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3086586">
              <a:off x="8791488" y="268061"/>
              <a:ext cx="1462695" cy="200053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3086586">
              <a:off x="8524090" y="307046"/>
              <a:ext cx="1733948" cy="206853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3086586">
              <a:off x="8557186" y="-38889"/>
              <a:ext cx="1465420" cy="406205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3086586">
              <a:off x="8364443" y="-55636"/>
              <a:ext cx="1597646" cy="465881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-3086586">
              <a:off x="8196361" y="-553105"/>
              <a:ext cx="1192141" cy="1020564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-3086586">
              <a:off x="7971972" y="-500159"/>
              <a:ext cx="1421344" cy="10639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-3086586">
              <a:off x="8074653" y="-663479"/>
              <a:ext cx="1127715" cy="1074814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-3086586">
              <a:off x="8012700" y="-672834"/>
              <a:ext cx="965638" cy="1069389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-3086586">
              <a:off x="7792068" y="-598471"/>
              <a:ext cx="1195516" cy="1099915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-3086586">
              <a:off x="7977059" y="-605882"/>
              <a:ext cx="1196891" cy="1082940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-3086586">
              <a:off x="7901851" y="-794741"/>
              <a:ext cx="525557" cy="131556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-3086586">
              <a:off x="7805987" y="-724811"/>
              <a:ext cx="582533" cy="1328443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-3086586">
              <a:off x="7859864" y="-737274"/>
              <a:ext cx="366880" cy="1239617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-3086586">
              <a:off x="7662662" y="-631924"/>
              <a:ext cx="533707" cy="1274167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-3086586">
              <a:off x="7961364" y="-443425"/>
              <a:ext cx="184477" cy="868662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-3086586">
              <a:off x="7723539" y="-632445"/>
              <a:ext cx="295679" cy="1164341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-3086586">
              <a:off x="7636164" y="-561339"/>
              <a:ext cx="217703" cy="929037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-3086586">
              <a:off x="9530117" y="907707"/>
              <a:ext cx="722210" cy="1120940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-3086586">
              <a:off x="8018729" y="250450"/>
              <a:ext cx="46826" cy="46226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-3086586">
              <a:off x="8234091" y="579466"/>
              <a:ext cx="47476" cy="46801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-3086586">
              <a:off x="8207106" y="403043"/>
              <a:ext cx="46126" cy="46851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-3086586">
              <a:off x="8404052" y="562447"/>
              <a:ext cx="46801" cy="46851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-3086586">
              <a:off x="8601612" y="722530"/>
              <a:ext cx="46826" cy="46851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-3086586">
              <a:off x="8781535" y="884149"/>
              <a:ext cx="46801" cy="46826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-3086586">
              <a:off x="9090217" y="1118051"/>
              <a:ext cx="46826" cy="46851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-3086586">
              <a:off x="8997248" y="1059563"/>
              <a:ext cx="46826" cy="46826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3086586">
              <a:off x="9211524" y="1371700"/>
              <a:ext cx="46801" cy="46826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-3086586">
              <a:off x="8308921" y="314086"/>
              <a:ext cx="46826" cy="46826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3086586">
              <a:off x="8393684" y="383667"/>
              <a:ext cx="46801" cy="46251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-3086586">
              <a:off x="8487426" y="458961"/>
              <a:ext cx="46801" cy="46826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3086586">
              <a:off x="8590933" y="542325"/>
              <a:ext cx="46801" cy="46826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3086586">
              <a:off x="8431368" y="740336"/>
              <a:ext cx="46826" cy="46826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3086586">
              <a:off x="8629491" y="900135"/>
              <a:ext cx="46126" cy="46851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3086586">
              <a:off x="8816475" y="1052488"/>
              <a:ext cx="46801" cy="46801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3086586">
              <a:off x="8685437" y="618526"/>
              <a:ext cx="46801" cy="46801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3086586">
              <a:off x="8797633" y="710556"/>
              <a:ext cx="46826" cy="46826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3086586">
              <a:off x="8872509" y="771112"/>
              <a:ext cx="46826" cy="46801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3086586">
              <a:off x="8976285" y="855034"/>
              <a:ext cx="46801" cy="46126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3086586">
              <a:off x="9089205" y="945714"/>
              <a:ext cx="46126" cy="46826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3086586">
              <a:off x="9154521" y="999351"/>
              <a:ext cx="46801" cy="46801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2"/>
          <p:cNvSpPr txBox="1"/>
          <p:nvPr>
            <p:ph type="ctrTitle"/>
          </p:nvPr>
        </p:nvSpPr>
        <p:spPr>
          <a:xfrm>
            <a:off x="723850" y="1138575"/>
            <a:ext cx="3772200" cy="21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"/>
          <p:cNvSpPr txBox="1"/>
          <p:nvPr>
            <p:ph idx="1" type="subTitle"/>
          </p:nvPr>
        </p:nvSpPr>
        <p:spPr>
          <a:xfrm>
            <a:off x="839050" y="3527419"/>
            <a:ext cx="35418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11"/>
          <p:cNvGrpSpPr/>
          <p:nvPr/>
        </p:nvGrpSpPr>
        <p:grpSpPr>
          <a:xfrm>
            <a:off x="8430735" y="731741"/>
            <a:ext cx="1758903" cy="3680018"/>
            <a:chOff x="8430735" y="731741"/>
            <a:chExt cx="1758903" cy="3680018"/>
          </a:xfrm>
        </p:grpSpPr>
        <p:sp>
          <p:nvSpPr>
            <p:cNvPr id="893" name="Google Shape;893;p11"/>
            <p:cNvSpPr/>
            <p:nvPr/>
          </p:nvSpPr>
          <p:spPr>
            <a:xfrm flipH="1" rot="10794501">
              <a:off x="8703104" y="1270799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 flipH="1" rot="10794501">
              <a:off x="8577727" y="1331207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 flipH="1" rot="10794501">
              <a:off x="8569831" y="1569846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 flipH="1" rot="10794501">
              <a:off x="8703343" y="1491107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 flipH="1" rot="10794501">
              <a:off x="8706003" y="2165735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 flipH="1" rot="10794501">
              <a:off x="8455200" y="2239111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 flipH="1" rot="10794501">
              <a:off x="8719312" y="2371845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 flipH="1" rot="10794501">
              <a:off x="8564156" y="2432985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 flipH="1" rot="10794501">
              <a:off x="8708494" y="2582877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 flipH="1" rot="10794501">
              <a:off x="8467134" y="2600664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 flipH="1" rot="10794501">
              <a:off x="8710115" y="2728052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 flipH="1" rot="10794501">
              <a:off x="8711639" y="2850237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 flipH="1" rot="10794501">
              <a:off x="8460762" y="2861939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1"/>
            <p:cNvSpPr/>
            <p:nvPr/>
          </p:nvSpPr>
          <p:spPr>
            <a:xfrm flipH="1" rot="10794501">
              <a:off x="8588048" y="2734948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1"/>
            <p:cNvSpPr/>
            <p:nvPr/>
          </p:nvSpPr>
          <p:spPr>
            <a:xfrm flipH="1" rot="10794501">
              <a:off x="8724871" y="2985467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1"/>
            <p:cNvSpPr/>
            <p:nvPr/>
          </p:nvSpPr>
          <p:spPr>
            <a:xfrm flipH="1" rot="10794501">
              <a:off x="8594671" y="2984258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1"/>
            <p:cNvSpPr/>
            <p:nvPr/>
          </p:nvSpPr>
          <p:spPr>
            <a:xfrm flipH="1" rot="10794501">
              <a:off x="8713472" y="3106328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1"/>
            <p:cNvSpPr/>
            <p:nvPr/>
          </p:nvSpPr>
          <p:spPr>
            <a:xfrm flipH="1" rot="10794501">
              <a:off x="8463249" y="3101828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1"/>
            <p:cNvSpPr/>
            <p:nvPr/>
          </p:nvSpPr>
          <p:spPr>
            <a:xfrm flipH="1" rot="10794501">
              <a:off x="8726265" y="3216390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1"/>
            <p:cNvSpPr/>
            <p:nvPr/>
          </p:nvSpPr>
          <p:spPr>
            <a:xfrm flipH="1" rot="10794501">
              <a:off x="8589505" y="3236783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1"/>
            <p:cNvSpPr/>
            <p:nvPr/>
          </p:nvSpPr>
          <p:spPr>
            <a:xfrm flipH="1" rot="10794501">
              <a:off x="8586333" y="3482373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1"/>
            <p:cNvSpPr/>
            <p:nvPr/>
          </p:nvSpPr>
          <p:spPr>
            <a:xfrm flipH="1" rot="10794501">
              <a:off x="8444107" y="732318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1"/>
            <p:cNvSpPr/>
            <p:nvPr/>
          </p:nvSpPr>
          <p:spPr>
            <a:xfrm flipH="1" rot="10794501">
              <a:off x="8566724" y="3460866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1"/>
            <p:cNvSpPr/>
            <p:nvPr/>
          </p:nvSpPr>
          <p:spPr>
            <a:xfrm flipH="1" rot="10794501">
              <a:off x="8442775" y="3086824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1"/>
            <p:cNvSpPr/>
            <p:nvPr/>
          </p:nvSpPr>
          <p:spPr>
            <a:xfrm flipH="1" rot="10794501">
              <a:off x="8564347" y="3218206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1"/>
            <p:cNvSpPr/>
            <p:nvPr/>
          </p:nvSpPr>
          <p:spPr>
            <a:xfrm flipH="1" rot="10794501">
              <a:off x="8561954" y="2964569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1"/>
            <p:cNvSpPr/>
            <p:nvPr/>
          </p:nvSpPr>
          <p:spPr>
            <a:xfrm flipH="1" rot="10794501">
              <a:off x="8559534" y="2710284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1"/>
            <p:cNvSpPr/>
            <p:nvPr/>
          </p:nvSpPr>
          <p:spPr>
            <a:xfrm flipH="1" rot="10794501">
              <a:off x="8544958" y="2468891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1"/>
            <p:cNvSpPr/>
            <p:nvPr/>
          </p:nvSpPr>
          <p:spPr>
            <a:xfrm flipH="1" rot="10794501">
              <a:off x="8553871" y="2081656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1"/>
            <p:cNvSpPr/>
            <p:nvPr/>
          </p:nvSpPr>
          <p:spPr>
            <a:xfrm flipH="1" rot="10794501">
              <a:off x="8541829" y="2190855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1"/>
            <p:cNvSpPr/>
            <p:nvPr/>
          </p:nvSpPr>
          <p:spPr>
            <a:xfrm flipH="1" rot="10794501">
              <a:off x="8430772" y="1828896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1"/>
            <p:cNvSpPr/>
            <p:nvPr/>
          </p:nvSpPr>
          <p:spPr>
            <a:xfrm flipH="1" rot="10794501">
              <a:off x="8697219" y="319358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1"/>
            <p:cNvSpPr/>
            <p:nvPr/>
          </p:nvSpPr>
          <p:spPr>
            <a:xfrm flipH="1" rot="10794501">
              <a:off x="8695710" y="3084407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1"/>
            <p:cNvSpPr/>
            <p:nvPr/>
          </p:nvSpPr>
          <p:spPr>
            <a:xfrm flipH="1" rot="10794501">
              <a:off x="8694860" y="2963701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1"/>
            <p:cNvSpPr/>
            <p:nvPr/>
          </p:nvSpPr>
          <p:spPr>
            <a:xfrm flipH="1" rot="10794501">
              <a:off x="8693992" y="2830795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1"/>
            <p:cNvSpPr/>
            <p:nvPr/>
          </p:nvSpPr>
          <p:spPr>
            <a:xfrm flipH="1" rot="10794501">
              <a:off x="8439680" y="2832515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1"/>
            <p:cNvSpPr/>
            <p:nvPr/>
          </p:nvSpPr>
          <p:spPr>
            <a:xfrm flipH="1" rot="10794501">
              <a:off x="8437961" y="2578228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1"/>
            <p:cNvSpPr/>
            <p:nvPr/>
          </p:nvSpPr>
          <p:spPr>
            <a:xfrm flipH="1" rot="10794501">
              <a:off x="8434910" y="2336818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1"/>
            <p:cNvSpPr/>
            <p:nvPr/>
          </p:nvSpPr>
          <p:spPr>
            <a:xfrm flipH="1" rot="10794501">
              <a:off x="8693141" y="2709415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1"/>
            <p:cNvSpPr/>
            <p:nvPr/>
          </p:nvSpPr>
          <p:spPr>
            <a:xfrm flipH="1" rot="10794501">
              <a:off x="8690880" y="2564285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1"/>
            <p:cNvSpPr/>
            <p:nvPr/>
          </p:nvSpPr>
          <p:spPr>
            <a:xfrm flipH="1" rot="10794501">
              <a:off x="8690065" y="2468005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1"/>
            <p:cNvSpPr/>
            <p:nvPr/>
          </p:nvSpPr>
          <p:spPr>
            <a:xfrm flipH="1" rot="10794501">
              <a:off x="8689196" y="2335099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1"/>
            <p:cNvSpPr/>
            <p:nvPr/>
          </p:nvSpPr>
          <p:spPr>
            <a:xfrm flipH="1" rot="10794501">
              <a:off x="8688311" y="2189968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1"/>
            <p:cNvSpPr/>
            <p:nvPr/>
          </p:nvSpPr>
          <p:spPr>
            <a:xfrm flipH="1" rot="10794501">
              <a:off x="8686838" y="2105215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11"/>
          <p:cNvGrpSpPr/>
          <p:nvPr/>
        </p:nvGrpSpPr>
        <p:grpSpPr>
          <a:xfrm>
            <a:off x="-1045515" y="731743"/>
            <a:ext cx="1758903" cy="3680018"/>
            <a:chOff x="-1045515" y="731743"/>
            <a:chExt cx="1758903" cy="3680018"/>
          </a:xfrm>
        </p:grpSpPr>
        <p:sp>
          <p:nvSpPr>
            <p:cNvPr id="938" name="Google Shape;938;p11"/>
            <p:cNvSpPr/>
            <p:nvPr/>
          </p:nvSpPr>
          <p:spPr>
            <a:xfrm rot="-10794501">
              <a:off x="-640099" y="1270801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1"/>
            <p:cNvSpPr/>
            <p:nvPr/>
          </p:nvSpPr>
          <p:spPr>
            <a:xfrm rot="-10794501">
              <a:off x="-676829" y="1331208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1"/>
            <p:cNvSpPr/>
            <p:nvPr/>
          </p:nvSpPr>
          <p:spPr>
            <a:xfrm rot="-10794501">
              <a:off x="-802560" y="1569847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1"/>
            <p:cNvSpPr/>
            <p:nvPr/>
          </p:nvSpPr>
          <p:spPr>
            <a:xfrm rot="-10794501">
              <a:off x="-793619" y="1491108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1"/>
            <p:cNvSpPr/>
            <p:nvPr/>
          </p:nvSpPr>
          <p:spPr>
            <a:xfrm rot="-10794501">
              <a:off x="-1024849" y="2165737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1"/>
            <p:cNvSpPr/>
            <p:nvPr/>
          </p:nvSpPr>
          <p:spPr>
            <a:xfrm rot="-10794501">
              <a:off x="-1045351" y="2239112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1"/>
            <p:cNvSpPr/>
            <p:nvPr/>
          </p:nvSpPr>
          <p:spPr>
            <a:xfrm rot="-10794501">
              <a:off x="-1040884" y="2371847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1"/>
            <p:cNvSpPr/>
            <p:nvPr/>
          </p:nvSpPr>
          <p:spPr>
            <a:xfrm rot="-10794501">
              <a:off x="-1017980" y="2432986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1"/>
            <p:cNvSpPr/>
            <p:nvPr/>
          </p:nvSpPr>
          <p:spPr>
            <a:xfrm rot="-10794501">
              <a:off x="-756736" y="2582879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1"/>
            <p:cNvSpPr/>
            <p:nvPr/>
          </p:nvSpPr>
          <p:spPr>
            <a:xfrm rot="-10794501">
              <a:off x="-744623" y="2600666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1"/>
            <p:cNvSpPr/>
            <p:nvPr/>
          </p:nvSpPr>
          <p:spPr>
            <a:xfrm rot="-10794501">
              <a:off x="-693919" y="2728053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1"/>
            <p:cNvSpPr/>
            <p:nvPr/>
          </p:nvSpPr>
          <p:spPr>
            <a:xfrm rot="-10794501">
              <a:off x="-533335" y="2850238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1"/>
            <p:cNvSpPr/>
            <p:nvPr/>
          </p:nvSpPr>
          <p:spPr>
            <a:xfrm rot="-10794501">
              <a:off x="-512380" y="2861940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1"/>
            <p:cNvSpPr/>
            <p:nvPr/>
          </p:nvSpPr>
          <p:spPr>
            <a:xfrm rot="-10794501">
              <a:off x="-641042" y="2734949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1"/>
            <p:cNvSpPr/>
            <p:nvPr/>
          </p:nvSpPr>
          <p:spPr>
            <a:xfrm rot="-10794501">
              <a:off x="-106404" y="2985468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1"/>
            <p:cNvSpPr/>
            <p:nvPr/>
          </p:nvSpPr>
          <p:spPr>
            <a:xfrm rot="-10794501">
              <a:off x="-33190" y="2984260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1"/>
            <p:cNvSpPr/>
            <p:nvPr/>
          </p:nvSpPr>
          <p:spPr>
            <a:xfrm rot="-10794501">
              <a:off x="63702" y="3106330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1"/>
            <p:cNvSpPr/>
            <p:nvPr/>
          </p:nvSpPr>
          <p:spPr>
            <a:xfrm rot="-10794501">
              <a:off x="147067" y="3101829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1"/>
            <p:cNvSpPr/>
            <p:nvPr/>
          </p:nvSpPr>
          <p:spPr>
            <a:xfrm rot="-10794501">
              <a:off x="233346" y="3216392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1"/>
            <p:cNvSpPr/>
            <p:nvPr/>
          </p:nvSpPr>
          <p:spPr>
            <a:xfrm rot="-10794501">
              <a:off x="258883" y="3236785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1"/>
            <p:cNvSpPr/>
            <p:nvPr/>
          </p:nvSpPr>
          <p:spPr>
            <a:xfrm rot="-10794501">
              <a:off x="340046" y="3482375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1"/>
            <p:cNvSpPr/>
            <p:nvPr/>
          </p:nvSpPr>
          <p:spPr>
            <a:xfrm rot="-10794501">
              <a:off x="-22329" y="732320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1"/>
            <p:cNvSpPr/>
            <p:nvPr/>
          </p:nvSpPr>
          <p:spPr>
            <a:xfrm rot="-10794501">
              <a:off x="530564" y="3460867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1"/>
            <p:cNvSpPr/>
            <p:nvPr/>
          </p:nvSpPr>
          <p:spPr>
            <a:xfrm rot="-10794501">
              <a:off x="653864" y="3086825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1"/>
            <p:cNvSpPr/>
            <p:nvPr/>
          </p:nvSpPr>
          <p:spPr>
            <a:xfrm rot="-10794501">
              <a:off x="533641" y="3218207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1"/>
            <p:cNvSpPr/>
            <p:nvPr/>
          </p:nvSpPr>
          <p:spPr>
            <a:xfrm rot="-10794501">
              <a:off x="535360" y="2964571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1"/>
            <p:cNvSpPr/>
            <p:nvPr/>
          </p:nvSpPr>
          <p:spPr>
            <a:xfrm rot="-10794501">
              <a:off x="537754" y="2710285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1"/>
            <p:cNvSpPr/>
            <p:nvPr/>
          </p:nvSpPr>
          <p:spPr>
            <a:xfrm rot="-10794501">
              <a:off x="552355" y="2468893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1"/>
            <p:cNvSpPr/>
            <p:nvPr/>
          </p:nvSpPr>
          <p:spPr>
            <a:xfrm rot="-10794501">
              <a:off x="543417" y="2081658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1"/>
            <p:cNvSpPr/>
            <p:nvPr/>
          </p:nvSpPr>
          <p:spPr>
            <a:xfrm rot="-10794501">
              <a:off x="555459" y="219085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1"/>
            <p:cNvSpPr/>
            <p:nvPr/>
          </p:nvSpPr>
          <p:spPr>
            <a:xfrm rot="-10794501">
              <a:off x="666541" y="1828897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1"/>
            <p:cNvSpPr/>
            <p:nvPr/>
          </p:nvSpPr>
          <p:spPr>
            <a:xfrm rot="-10794501">
              <a:off x="400069" y="3193587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1"/>
            <p:cNvSpPr/>
            <p:nvPr/>
          </p:nvSpPr>
          <p:spPr>
            <a:xfrm rot="-10794501">
              <a:off x="401603" y="3084409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1"/>
            <p:cNvSpPr/>
            <p:nvPr/>
          </p:nvSpPr>
          <p:spPr>
            <a:xfrm rot="-10794501">
              <a:off x="402453" y="2963703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1"/>
            <p:cNvSpPr/>
            <p:nvPr/>
          </p:nvSpPr>
          <p:spPr>
            <a:xfrm rot="-10794501">
              <a:off x="403321" y="2830797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1"/>
            <p:cNvSpPr/>
            <p:nvPr/>
          </p:nvSpPr>
          <p:spPr>
            <a:xfrm rot="-10794501">
              <a:off x="657608" y="283251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1"/>
            <p:cNvSpPr/>
            <p:nvPr/>
          </p:nvSpPr>
          <p:spPr>
            <a:xfrm rot="-10794501">
              <a:off x="660028" y="2578230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1"/>
            <p:cNvSpPr/>
            <p:nvPr/>
          </p:nvSpPr>
          <p:spPr>
            <a:xfrm rot="-10794501">
              <a:off x="662403" y="2336820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1"/>
            <p:cNvSpPr/>
            <p:nvPr/>
          </p:nvSpPr>
          <p:spPr>
            <a:xfrm rot="-10794501">
              <a:off x="404173" y="270941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1"/>
            <p:cNvSpPr/>
            <p:nvPr/>
          </p:nvSpPr>
          <p:spPr>
            <a:xfrm rot="-10794501">
              <a:off x="406409" y="256428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1"/>
            <p:cNvSpPr/>
            <p:nvPr/>
          </p:nvSpPr>
          <p:spPr>
            <a:xfrm rot="-10794501">
              <a:off x="407223" y="2468007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1"/>
            <p:cNvSpPr/>
            <p:nvPr/>
          </p:nvSpPr>
          <p:spPr>
            <a:xfrm rot="-10794501">
              <a:off x="408117" y="2335101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1"/>
            <p:cNvSpPr/>
            <p:nvPr/>
          </p:nvSpPr>
          <p:spPr>
            <a:xfrm rot="-10794501">
              <a:off x="409677" y="2189969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1"/>
            <p:cNvSpPr/>
            <p:nvPr/>
          </p:nvSpPr>
          <p:spPr>
            <a:xfrm rot="-10794501">
              <a:off x="410475" y="210521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11"/>
          <p:cNvGrpSpPr/>
          <p:nvPr/>
        </p:nvGrpSpPr>
        <p:grpSpPr>
          <a:xfrm>
            <a:off x="2736253" y="-1219402"/>
            <a:ext cx="3680018" cy="1758903"/>
            <a:chOff x="2736253" y="-1219402"/>
            <a:chExt cx="3680018" cy="1758903"/>
          </a:xfrm>
        </p:grpSpPr>
        <p:sp>
          <p:nvSpPr>
            <p:cNvPr id="983" name="Google Shape;983;p11"/>
            <p:cNvSpPr/>
            <p:nvPr/>
          </p:nvSpPr>
          <p:spPr>
            <a:xfrm flipH="1" rot="5394501">
              <a:off x="3161713" y="-700388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1"/>
            <p:cNvSpPr/>
            <p:nvPr/>
          </p:nvSpPr>
          <p:spPr>
            <a:xfrm flipH="1" rot="5394501">
              <a:off x="3134965" y="-649963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1"/>
            <p:cNvSpPr/>
            <p:nvPr/>
          </p:nvSpPr>
          <p:spPr>
            <a:xfrm flipH="1" rot="5394501">
              <a:off x="3235914" y="-638003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1"/>
            <p:cNvSpPr/>
            <p:nvPr/>
          </p:nvSpPr>
          <p:spPr>
            <a:xfrm flipH="1" rot="5394501">
              <a:off x="3243317" y="-715205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1"/>
            <p:cNvSpPr/>
            <p:nvPr/>
          </p:nvSpPr>
          <p:spPr>
            <a:xfrm flipH="1" rot="5394501">
              <a:off x="3538807" y="-567296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1"/>
            <p:cNvSpPr/>
            <p:nvPr/>
          </p:nvSpPr>
          <p:spPr>
            <a:xfrm flipH="1" rot="5394501">
              <a:off x="3479931" y="-455546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1"/>
            <p:cNvSpPr/>
            <p:nvPr/>
          </p:nvSpPr>
          <p:spPr>
            <a:xfrm flipH="1" rot="5394501">
              <a:off x="3846650" y="-685064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1"/>
            <p:cNvSpPr/>
            <p:nvPr/>
          </p:nvSpPr>
          <p:spPr>
            <a:xfrm flipH="1" rot="5394501">
              <a:off x="3871507" y="-625877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1"/>
            <p:cNvSpPr/>
            <p:nvPr/>
          </p:nvSpPr>
          <p:spPr>
            <a:xfrm flipH="1" rot="5394501">
              <a:off x="4501584" y="-844818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1"/>
            <p:cNvSpPr/>
            <p:nvPr/>
          </p:nvSpPr>
          <p:spPr>
            <a:xfrm flipH="1" rot="5394501">
              <a:off x="4426452" y="-739786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1"/>
            <p:cNvSpPr/>
            <p:nvPr/>
          </p:nvSpPr>
          <p:spPr>
            <a:xfrm flipH="1" rot="5394501">
              <a:off x="4706108" y="-841350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1"/>
            <p:cNvSpPr/>
            <p:nvPr/>
          </p:nvSpPr>
          <p:spPr>
            <a:xfrm flipH="1" rot="5394501">
              <a:off x="4906634" y="-759107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1"/>
            <p:cNvSpPr/>
            <p:nvPr/>
          </p:nvSpPr>
          <p:spPr>
            <a:xfrm flipH="1" rot="5394501">
              <a:off x="4818640" y="-638456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1"/>
            <p:cNvSpPr/>
            <p:nvPr/>
          </p:nvSpPr>
          <p:spPr>
            <a:xfrm flipH="1" rot="5394501">
              <a:off x="4682473" y="-757941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1"/>
            <p:cNvSpPr/>
            <p:nvPr/>
          </p:nvSpPr>
          <p:spPr>
            <a:xfrm flipH="1" rot="5394501">
              <a:off x="5385058" y="-675370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1"/>
            <p:cNvSpPr/>
            <p:nvPr/>
          </p:nvSpPr>
          <p:spPr>
            <a:xfrm flipH="1" rot="5394501">
              <a:off x="5361795" y="-580102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1"/>
            <p:cNvSpPr/>
            <p:nvPr/>
          </p:nvSpPr>
          <p:spPr>
            <a:xfrm flipH="1" rot="5394501">
              <a:off x="5547290" y="-546634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1"/>
            <p:cNvSpPr/>
            <p:nvPr/>
          </p:nvSpPr>
          <p:spPr>
            <a:xfrm flipH="1" rot="5394501">
              <a:off x="5476639" y="-397119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1"/>
            <p:cNvSpPr/>
            <p:nvPr/>
          </p:nvSpPr>
          <p:spPr>
            <a:xfrm flipH="1" rot="5394501">
              <a:off x="5563058" y="-282697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1"/>
            <p:cNvSpPr/>
            <p:nvPr/>
          </p:nvSpPr>
          <p:spPr>
            <a:xfrm flipH="1" rot="5394501">
              <a:off x="5675707" y="-349415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1"/>
            <p:cNvSpPr/>
            <p:nvPr/>
          </p:nvSpPr>
          <p:spPr>
            <a:xfrm flipH="1" rot="5394501">
              <a:off x="5842619" y="-189574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1"/>
            <p:cNvSpPr/>
            <p:nvPr/>
          </p:nvSpPr>
          <p:spPr>
            <a:xfrm flipH="1" rot="5394501">
              <a:off x="2936232" y="-395618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1"/>
            <p:cNvSpPr/>
            <p:nvPr/>
          </p:nvSpPr>
          <p:spPr>
            <a:xfrm flipH="1" rot="5394501">
              <a:off x="5465077" y="356978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1"/>
            <p:cNvSpPr/>
            <p:nvPr/>
          </p:nvSpPr>
          <p:spPr>
            <a:xfrm flipH="1" rot="5394501">
              <a:off x="5090998" y="480315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1"/>
            <p:cNvSpPr/>
            <p:nvPr/>
          </p:nvSpPr>
          <p:spPr>
            <a:xfrm flipH="1" rot="5394501">
              <a:off x="5223080" y="359392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1"/>
            <p:cNvSpPr/>
            <p:nvPr/>
          </p:nvSpPr>
          <p:spPr>
            <a:xfrm flipH="1" rot="5394501">
              <a:off x="4969106" y="361448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1"/>
            <p:cNvSpPr/>
            <p:nvPr/>
          </p:nvSpPr>
          <p:spPr>
            <a:xfrm flipH="1" rot="5394501">
              <a:off x="4714807" y="363855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1"/>
            <p:cNvSpPr/>
            <p:nvPr/>
          </p:nvSpPr>
          <p:spPr>
            <a:xfrm flipH="1" rot="5394501">
              <a:off x="4473415" y="378456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1"/>
            <p:cNvSpPr/>
            <p:nvPr/>
          </p:nvSpPr>
          <p:spPr>
            <a:xfrm flipH="1" rot="5394501">
              <a:off x="4086180" y="369518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1"/>
            <p:cNvSpPr/>
            <p:nvPr/>
          </p:nvSpPr>
          <p:spPr>
            <a:xfrm flipH="1" rot="5394501">
              <a:off x="4195366" y="381573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1"/>
            <p:cNvSpPr/>
            <p:nvPr/>
          </p:nvSpPr>
          <p:spPr>
            <a:xfrm flipH="1" rot="5394501">
              <a:off x="3833420" y="492642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1"/>
            <p:cNvSpPr/>
            <p:nvPr/>
          </p:nvSpPr>
          <p:spPr>
            <a:xfrm flipH="1" rot="5394501">
              <a:off x="5198097" y="226183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1"/>
            <p:cNvSpPr/>
            <p:nvPr/>
          </p:nvSpPr>
          <p:spPr>
            <a:xfrm flipH="1" rot="5394501">
              <a:off x="5088643" y="227992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1"/>
            <p:cNvSpPr/>
            <p:nvPr/>
          </p:nvSpPr>
          <p:spPr>
            <a:xfrm flipH="1" rot="5394501">
              <a:off x="4968225" y="228554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1"/>
            <p:cNvSpPr/>
            <p:nvPr/>
          </p:nvSpPr>
          <p:spPr>
            <a:xfrm flipH="1" rot="5394501">
              <a:off x="4835319" y="229422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1"/>
            <p:cNvSpPr/>
            <p:nvPr/>
          </p:nvSpPr>
          <p:spPr>
            <a:xfrm flipH="1" rot="5394501">
              <a:off x="4837026" y="483722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1"/>
            <p:cNvSpPr/>
            <p:nvPr/>
          </p:nvSpPr>
          <p:spPr>
            <a:xfrm flipH="1" rot="5394501">
              <a:off x="4583102" y="485779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1"/>
            <p:cNvSpPr/>
            <p:nvPr/>
          </p:nvSpPr>
          <p:spPr>
            <a:xfrm flipH="1" rot="5394501">
              <a:off x="4341330" y="488517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1"/>
            <p:cNvSpPr/>
            <p:nvPr/>
          </p:nvSpPr>
          <p:spPr>
            <a:xfrm flipH="1" rot="5394501">
              <a:off x="4713926" y="23028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1"/>
            <p:cNvSpPr/>
            <p:nvPr/>
          </p:nvSpPr>
          <p:spPr>
            <a:xfrm flipH="1" rot="5394501">
              <a:off x="4568796" y="232522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1"/>
            <p:cNvSpPr/>
            <p:nvPr/>
          </p:nvSpPr>
          <p:spPr>
            <a:xfrm flipH="1" rot="5394501">
              <a:off x="4472504" y="233350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1"/>
            <p:cNvSpPr/>
            <p:nvPr/>
          </p:nvSpPr>
          <p:spPr>
            <a:xfrm flipH="1" rot="5394501">
              <a:off x="4339273" y="234568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1"/>
            <p:cNvSpPr/>
            <p:nvPr/>
          </p:nvSpPr>
          <p:spPr>
            <a:xfrm flipH="1" rot="5394501">
              <a:off x="4194829" y="235441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1"/>
            <p:cNvSpPr/>
            <p:nvPr/>
          </p:nvSpPr>
          <p:spPr>
            <a:xfrm flipH="1" rot="5394501">
              <a:off x="4109726" y="236589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11"/>
          <p:cNvGrpSpPr/>
          <p:nvPr/>
        </p:nvGrpSpPr>
        <p:grpSpPr>
          <a:xfrm>
            <a:off x="2731991" y="4599423"/>
            <a:ext cx="3680018" cy="1758903"/>
            <a:chOff x="2731991" y="4599423"/>
            <a:chExt cx="3680018" cy="1758903"/>
          </a:xfrm>
        </p:grpSpPr>
        <p:sp>
          <p:nvSpPr>
            <p:cNvPr id="1028" name="Google Shape;1028;p11"/>
            <p:cNvSpPr/>
            <p:nvPr/>
          </p:nvSpPr>
          <p:spPr>
            <a:xfrm flipH="1" rot="-5405499">
              <a:off x="4905431" y="4985391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1"/>
            <p:cNvSpPr/>
            <p:nvPr/>
          </p:nvSpPr>
          <p:spPr>
            <a:xfrm flipH="1" rot="-5405499">
              <a:off x="4770071" y="4947168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1"/>
            <p:cNvSpPr/>
            <p:nvPr/>
          </p:nvSpPr>
          <p:spPr>
            <a:xfrm flipH="1" rot="-5405499">
              <a:off x="4535495" y="5076962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1"/>
            <p:cNvSpPr/>
            <p:nvPr/>
          </p:nvSpPr>
          <p:spPr>
            <a:xfrm flipH="1" rot="-5405499">
              <a:off x="4670546" y="5124333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1"/>
            <p:cNvSpPr/>
            <p:nvPr/>
          </p:nvSpPr>
          <p:spPr>
            <a:xfrm flipH="1" rot="-5405499">
              <a:off x="4146485" y="5506131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1"/>
            <p:cNvSpPr/>
            <p:nvPr/>
          </p:nvSpPr>
          <p:spPr>
            <a:xfrm flipH="1" rot="-5405499">
              <a:off x="3934057" y="5387579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1"/>
            <p:cNvSpPr/>
            <p:nvPr/>
          </p:nvSpPr>
          <p:spPr>
            <a:xfrm flipH="1" rot="-5405499">
              <a:off x="3835916" y="5417707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1"/>
            <p:cNvSpPr/>
            <p:nvPr/>
          </p:nvSpPr>
          <p:spPr>
            <a:xfrm flipH="1" rot="-5405499">
              <a:off x="3678808" y="5298834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1"/>
            <p:cNvSpPr/>
            <p:nvPr/>
          </p:nvSpPr>
          <p:spPr>
            <a:xfrm flipH="1" rot="-5405499">
              <a:off x="3454312" y="4962987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1"/>
            <p:cNvSpPr/>
            <p:nvPr/>
          </p:nvSpPr>
          <p:spPr>
            <a:xfrm flipH="1" rot="-5405499">
              <a:off x="3300198" y="4814546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1"/>
            <p:cNvSpPr/>
            <p:nvPr/>
          </p:nvSpPr>
          <p:spPr>
            <a:xfrm flipH="1" rot="-5405499">
              <a:off x="3314226" y="4905259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1"/>
            <p:cNvSpPr/>
            <p:nvPr/>
          </p:nvSpPr>
          <p:spPr>
            <a:xfrm flipH="1" rot="-5405499">
              <a:off x="3275808" y="4828442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1"/>
            <p:cNvSpPr/>
            <p:nvPr/>
          </p:nvSpPr>
          <p:spPr>
            <a:xfrm flipH="1" rot="-5405499">
              <a:off x="3133880" y="4677260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1"/>
            <p:cNvSpPr/>
            <p:nvPr/>
          </p:nvSpPr>
          <p:spPr>
            <a:xfrm flipH="1" rot="-5405499">
              <a:off x="3268673" y="4813724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1"/>
            <p:cNvSpPr/>
            <p:nvPr/>
          </p:nvSpPr>
          <p:spPr>
            <a:xfrm flipH="1" rot="-5405499">
              <a:off x="3237548" y="4498480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1"/>
            <p:cNvSpPr/>
            <p:nvPr/>
          </p:nvSpPr>
          <p:spPr>
            <a:xfrm flipH="1" rot="-5405499">
              <a:off x="3203824" y="4390334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1"/>
            <p:cNvSpPr/>
            <p:nvPr/>
          </p:nvSpPr>
          <p:spPr>
            <a:xfrm flipH="1" rot="-5405499">
              <a:off x="3234023" y="4445710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1"/>
            <p:cNvSpPr/>
            <p:nvPr/>
          </p:nvSpPr>
          <p:spPr>
            <a:xfrm flipH="1" rot="-5405499">
              <a:off x="3137815" y="4261638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1"/>
            <p:cNvSpPr/>
            <p:nvPr/>
          </p:nvSpPr>
          <p:spPr>
            <a:xfrm flipH="1" rot="-5405499">
              <a:off x="3400691" y="4552797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1"/>
            <p:cNvSpPr/>
            <p:nvPr/>
          </p:nvSpPr>
          <p:spPr>
            <a:xfrm flipH="1" rot="-5405499">
              <a:off x="3176820" y="4323781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1"/>
            <p:cNvSpPr/>
            <p:nvPr/>
          </p:nvSpPr>
          <p:spPr>
            <a:xfrm flipH="1" rot="-5405499">
              <a:off x="3087899" y="4399287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1"/>
            <p:cNvSpPr/>
            <p:nvPr/>
          </p:nvSpPr>
          <p:spPr>
            <a:xfrm flipH="1" rot="-5405499">
              <a:off x="5489684" y="4413393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1"/>
            <p:cNvSpPr/>
            <p:nvPr/>
          </p:nvSpPr>
          <p:spPr>
            <a:xfrm flipH="1" rot="-5405499">
              <a:off x="3636350" y="4735713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1"/>
            <p:cNvSpPr/>
            <p:nvPr/>
          </p:nvSpPr>
          <p:spPr>
            <a:xfrm flipH="1" rot="-5405499">
              <a:off x="4009779" y="4611801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1"/>
            <p:cNvSpPr/>
            <p:nvPr/>
          </p:nvSpPr>
          <p:spPr>
            <a:xfrm flipH="1" rot="-5405499">
              <a:off x="3879047" y="4732673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1"/>
            <p:cNvSpPr/>
            <p:nvPr/>
          </p:nvSpPr>
          <p:spPr>
            <a:xfrm flipH="1" rot="-5405499">
              <a:off x="4132346" y="4730617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1"/>
            <p:cNvSpPr/>
            <p:nvPr/>
          </p:nvSpPr>
          <p:spPr>
            <a:xfrm flipH="1" rot="-5405499">
              <a:off x="4386620" y="4728211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1"/>
            <p:cNvSpPr/>
            <p:nvPr/>
          </p:nvSpPr>
          <p:spPr>
            <a:xfrm flipH="1" rot="-5405499">
              <a:off x="4628037" y="4713634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1"/>
            <p:cNvSpPr/>
            <p:nvPr/>
          </p:nvSpPr>
          <p:spPr>
            <a:xfrm flipH="1" rot="-5405499">
              <a:off x="5015247" y="4722547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1"/>
            <p:cNvSpPr/>
            <p:nvPr/>
          </p:nvSpPr>
          <p:spPr>
            <a:xfrm flipH="1" rot="-5405499">
              <a:off x="4906061" y="4710518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1"/>
            <p:cNvSpPr/>
            <p:nvPr/>
          </p:nvSpPr>
          <p:spPr>
            <a:xfrm flipH="1" rot="-5405499">
              <a:off x="5268032" y="4599448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1"/>
            <p:cNvSpPr/>
            <p:nvPr/>
          </p:nvSpPr>
          <p:spPr>
            <a:xfrm flipH="1" rot="-5405499">
              <a:off x="3903330" y="4865908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1"/>
            <p:cNvSpPr/>
            <p:nvPr/>
          </p:nvSpPr>
          <p:spPr>
            <a:xfrm flipH="1" rot="-5405499">
              <a:off x="4012809" y="4864674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1"/>
            <p:cNvSpPr/>
            <p:nvPr/>
          </p:nvSpPr>
          <p:spPr>
            <a:xfrm flipH="1" rot="-5405499">
              <a:off x="4133227" y="4863536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1"/>
            <p:cNvSpPr/>
            <p:nvPr/>
          </p:nvSpPr>
          <p:spPr>
            <a:xfrm flipH="1" rot="-5405499">
              <a:off x="4266133" y="4862668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1"/>
            <p:cNvSpPr/>
            <p:nvPr/>
          </p:nvSpPr>
          <p:spPr>
            <a:xfrm flipH="1" rot="-5405499">
              <a:off x="4264401" y="4608369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1"/>
            <p:cNvSpPr/>
            <p:nvPr/>
          </p:nvSpPr>
          <p:spPr>
            <a:xfrm flipH="1" rot="-5405499">
              <a:off x="4519025" y="4606287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1"/>
            <p:cNvSpPr/>
            <p:nvPr/>
          </p:nvSpPr>
          <p:spPr>
            <a:xfrm flipH="1" rot="-5405499">
              <a:off x="4760122" y="4603599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1"/>
            <p:cNvSpPr/>
            <p:nvPr/>
          </p:nvSpPr>
          <p:spPr>
            <a:xfrm flipH="1" rot="-5405499">
              <a:off x="4387526" y="4861829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1"/>
            <p:cNvSpPr/>
            <p:nvPr/>
          </p:nvSpPr>
          <p:spPr>
            <a:xfrm flipH="1" rot="-5405499">
              <a:off x="4532631" y="4859568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1"/>
            <p:cNvSpPr/>
            <p:nvPr/>
          </p:nvSpPr>
          <p:spPr>
            <a:xfrm flipH="1" rot="-5405499">
              <a:off x="4628923" y="4858766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1"/>
            <p:cNvSpPr/>
            <p:nvPr/>
          </p:nvSpPr>
          <p:spPr>
            <a:xfrm flipH="1" rot="-5405499">
              <a:off x="4762179" y="4858223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1"/>
            <p:cNvSpPr/>
            <p:nvPr/>
          </p:nvSpPr>
          <p:spPr>
            <a:xfrm flipH="1" rot="-5405499">
              <a:off x="4907298" y="4856650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1"/>
            <p:cNvSpPr/>
            <p:nvPr/>
          </p:nvSpPr>
          <p:spPr>
            <a:xfrm flipH="1" rot="-5405499">
              <a:off x="4991726" y="4855527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2" name="Google Shape;1072;p11"/>
          <p:cNvSpPr txBox="1"/>
          <p:nvPr>
            <p:ph hasCustomPrompt="1" type="title"/>
          </p:nvPr>
        </p:nvSpPr>
        <p:spPr>
          <a:xfrm>
            <a:off x="713400" y="1780034"/>
            <a:ext cx="7717500" cy="11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3" name="Google Shape;1073;p11"/>
          <p:cNvSpPr txBox="1"/>
          <p:nvPr>
            <p:ph idx="1" type="body"/>
          </p:nvPr>
        </p:nvSpPr>
        <p:spPr>
          <a:xfrm>
            <a:off x="713225" y="3105166"/>
            <a:ext cx="77175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"/>
          <p:cNvSpPr txBox="1"/>
          <p:nvPr>
            <p:ph idx="1" type="subTitle"/>
          </p:nvPr>
        </p:nvSpPr>
        <p:spPr>
          <a:xfrm>
            <a:off x="1885521" y="1475175"/>
            <a:ext cx="20508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7" name="Google Shape;1077;p13"/>
          <p:cNvSpPr txBox="1"/>
          <p:nvPr>
            <p:ph idx="2" type="subTitle"/>
          </p:nvPr>
        </p:nvSpPr>
        <p:spPr>
          <a:xfrm>
            <a:off x="1885525" y="1843075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p13"/>
          <p:cNvSpPr txBox="1"/>
          <p:nvPr>
            <p:ph idx="3" type="subTitle"/>
          </p:nvPr>
        </p:nvSpPr>
        <p:spPr>
          <a:xfrm>
            <a:off x="5874296" y="1475175"/>
            <a:ext cx="20508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13"/>
          <p:cNvSpPr txBox="1"/>
          <p:nvPr>
            <p:ph idx="4" type="subTitle"/>
          </p:nvPr>
        </p:nvSpPr>
        <p:spPr>
          <a:xfrm>
            <a:off x="5874296" y="1843075"/>
            <a:ext cx="2258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0" name="Google Shape;1080;p13"/>
          <p:cNvSpPr txBox="1"/>
          <p:nvPr>
            <p:ph idx="5" type="subTitle"/>
          </p:nvPr>
        </p:nvSpPr>
        <p:spPr>
          <a:xfrm>
            <a:off x="1885521" y="3055149"/>
            <a:ext cx="20508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1" name="Google Shape;1081;p13"/>
          <p:cNvSpPr txBox="1"/>
          <p:nvPr>
            <p:ph idx="6" type="subTitle"/>
          </p:nvPr>
        </p:nvSpPr>
        <p:spPr>
          <a:xfrm>
            <a:off x="1885525" y="3419600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2" name="Google Shape;1082;p13"/>
          <p:cNvSpPr txBox="1"/>
          <p:nvPr>
            <p:ph idx="7" type="subTitle"/>
          </p:nvPr>
        </p:nvSpPr>
        <p:spPr>
          <a:xfrm>
            <a:off x="5874296" y="3055149"/>
            <a:ext cx="20508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3" name="Google Shape;1083;p13"/>
          <p:cNvSpPr txBox="1"/>
          <p:nvPr>
            <p:ph idx="8" type="subTitle"/>
          </p:nvPr>
        </p:nvSpPr>
        <p:spPr>
          <a:xfrm>
            <a:off x="5874296" y="3419600"/>
            <a:ext cx="2258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4" name="Google Shape;1084;p13"/>
          <p:cNvSpPr txBox="1"/>
          <p:nvPr>
            <p:ph hasCustomPrompt="1" type="title"/>
          </p:nvPr>
        </p:nvSpPr>
        <p:spPr>
          <a:xfrm>
            <a:off x="1096151" y="1732937"/>
            <a:ext cx="584100" cy="2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85" name="Google Shape;1085;p13"/>
          <p:cNvSpPr txBox="1"/>
          <p:nvPr>
            <p:ph hasCustomPrompt="1" idx="9" type="title"/>
          </p:nvPr>
        </p:nvSpPr>
        <p:spPr>
          <a:xfrm>
            <a:off x="5112679" y="1732487"/>
            <a:ext cx="5190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86" name="Google Shape;1086;p13"/>
          <p:cNvSpPr txBox="1"/>
          <p:nvPr>
            <p:ph hasCustomPrompt="1" idx="13" type="title"/>
          </p:nvPr>
        </p:nvSpPr>
        <p:spPr>
          <a:xfrm>
            <a:off x="1095551" y="3332637"/>
            <a:ext cx="5853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87" name="Google Shape;1087;p13"/>
          <p:cNvSpPr txBox="1"/>
          <p:nvPr>
            <p:ph hasCustomPrompt="1" idx="14" type="title"/>
          </p:nvPr>
        </p:nvSpPr>
        <p:spPr>
          <a:xfrm>
            <a:off x="5079529" y="3332637"/>
            <a:ext cx="5853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88" name="Google Shape;1088;p13"/>
          <p:cNvSpPr txBox="1"/>
          <p:nvPr>
            <p:ph idx="15"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 sz="28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89" name="Google Shape;1089;p13"/>
          <p:cNvGrpSpPr/>
          <p:nvPr/>
        </p:nvGrpSpPr>
        <p:grpSpPr>
          <a:xfrm>
            <a:off x="2745778" y="4597725"/>
            <a:ext cx="3680018" cy="1758903"/>
            <a:chOff x="2745778" y="4597725"/>
            <a:chExt cx="3680018" cy="1758903"/>
          </a:xfrm>
        </p:grpSpPr>
        <p:sp>
          <p:nvSpPr>
            <p:cNvPr id="1090" name="Google Shape;1090;p13"/>
            <p:cNvSpPr/>
            <p:nvPr/>
          </p:nvSpPr>
          <p:spPr>
            <a:xfrm flipH="1" rot="-5405499">
              <a:off x="4919217" y="4983692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 flipH="1" rot="-5405499">
              <a:off x="4783857" y="4945470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 flipH="1" rot="-5405499">
              <a:off x="4549282" y="5075264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 flipH="1" rot="-5405499">
              <a:off x="4684332" y="5122634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 flipH="1" rot="-5405499">
              <a:off x="4160271" y="5504432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 flipH="1" rot="-5405499">
              <a:off x="3947843" y="5385881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 flipH="1" rot="-5405499">
              <a:off x="3849703" y="5416009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 flipH="1" rot="-5405499">
              <a:off x="3692594" y="5297135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 flipH="1" rot="-5405499">
              <a:off x="3468099" y="4961289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 flipH="1" rot="-5405499">
              <a:off x="3313985" y="4812848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 flipH="1" rot="-5405499">
              <a:off x="3328013" y="4903560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 flipH="1" rot="-5405499">
              <a:off x="3289595" y="4826744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 flipH="1" rot="-5405499">
              <a:off x="3147667" y="4675561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 flipH="1" rot="-5405499">
              <a:off x="3282459" y="4812025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 flipH="1" rot="-5405499">
              <a:off x="3251334" y="4496782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 flipH="1" rot="-5405499">
              <a:off x="3217611" y="4388636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 flipH="1" rot="-5405499">
              <a:off x="3247809" y="4444011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 flipH="1" rot="-5405499">
              <a:off x="3151602" y="4259939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 flipH="1" rot="-5405499">
              <a:off x="3414477" y="4551099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 flipH="1" rot="-5405499">
              <a:off x="3190606" y="4322083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 flipH="1" rot="-5405499">
              <a:off x="3101685" y="4397589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 flipH="1" rot="-5405499">
              <a:off x="5503470" y="4411694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 flipH="1" rot="-5405499">
              <a:off x="3650136" y="4734015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 flipH="1" rot="-5405499">
              <a:off x="4023566" y="4610102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 flipH="1" rot="-5405499">
              <a:off x="3892834" y="4730975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 flipH="1" rot="-5405499">
              <a:off x="4146133" y="4728919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 flipH="1" rot="-5405499">
              <a:off x="4400406" y="4726512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 flipH="1" rot="-5405499">
              <a:off x="4641823" y="4711936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 flipH="1" rot="-5405499">
              <a:off x="5029033" y="4720849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 flipH="1" rot="-5405499">
              <a:off x="4919847" y="4708819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 flipH="1" rot="-5405499">
              <a:off x="5281819" y="4597750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 flipH="1" rot="-5405499">
              <a:off x="3917116" y="4864209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 flipH="1" rot="-5405499">
              <a:off x="4026595" y="4862975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 flipH="1" rot="-5405499">
              <a:off x="4147013" y="4861838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 flipH="1" rot="-5405499">
              <a:off x="4279919" y="4860970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 flipH="1" rot="-5405499">
              <a:off x="4278187" y="4606670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 flipH="1" rot="-5405499">
              <a:off x="4532811" y="4604588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 flipH="1" rot="-5405499">
              <a:off x="4773909" y="4601900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 flipH="1" rot="-5405499">
              <a:off x="4401312" y="4860131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 flipH="1" rot="-5405499">
              <a:off x="4546417" y="4857870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 flipH="1" rot="-5405499">
              <a:off x="4642709" y="4857068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 flipH="1" rot="-5405499">
              <a:off x="4775965" y="4856524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 flipH="1" rot="-5405499">
              <a:off x="4921084" y="4854951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 flipH="1" rot="-5405499">
              <a:off x="5005512" y="4853828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13"/>
          <p:cNvGrpSpPr/>
          <p:nvPr/>
        </p:nvGrpSpPr>
        <p:grpSpPr>
          <a:xfrm>
            <a:off x="2736253" y="-1349500"/>
            <a:ext cx="3680018" cy="1758903"/>
            <a:chOff x="2736253" y="-1349500"/>
            <a:chExt cx="3680018" cy="1758903"/>
          </a:xfrm>
        </p:grpSpPr>
        <p:sp>
          <p:nvSpPr>
            <p:cNvPr id="1135" name="Google Shape;1135;p13"/>
            <p:cNvSpPr/>
            <p:nvPr/>
          </p:nvSpPr>
          <p:spPr>
            <a:xfrm rot="-5394501">
              <a:off x="4909692" y="-830486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 rot="-5394501">
              <a:off x="4774332" y="-780061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 rot="-5394501">
              <a:off x="4539757" y="-768102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3"/>
            <p:cNvSpPr/>
            <p:nvPr/>
          </p:nvSpPr>
          <p:spPr>
            <a:xfrm rot="-5394501">
              <a:off x="4674807" y="-845303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3"/>
            <p:cNvSpPr/>
            <p:nvPr/>
          </p:nvSpPr>
          <p:spPr>
            <a:xfrm rot="-5394501">
              <a:off x="4150746" y="-697395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 rot="-5394501">
              <a:off x="3938318" y="-585645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 rot="-5394501">
              <a:off x="3840178" y="-815163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 rot="-5394501">
              <a:off x="3683069" y="-755976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 rot="-5394501">
              <a:off x="3458574" y="-974916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 rot="-5394501">
              <a:off x="3304460" y="-869884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 rot="-5394501">
              <a:off x="3318488" y="-971449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 rot="-5394501">
              <a:off x="3280070" y="-889206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 rot="-5394501">
              <a:off x="3138142" y="-768555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 rot="-5394501">
              <a:off x="3272934" y="-888040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 rot="-5394501">
              <a:off x="3241809" y="-805469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 rot="-5394501">
              <a:off x="3208086" y="-710200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 rot="-5394501">
              <a:off x="3238284" y="-676733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 rot="-5394501">
              <a:off x="3142077" y="-527218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 rot="-5394501">
              <a:off x="3404952" y="-412796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 rot="-5394501">
              <a:off x="3181081" y="-479514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 rot="-5394501">
              <a:off x="3092160" y="-319673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 rot="-5394501">
              <a:off x="5493945" y="-525717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 rot="-5394501">
              <a:off x="3640611" y="226879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 rot="-5394501">
              <a:off x="4014041" y="350216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 rot="-5394501">
              <a:off x="3883309" y="229294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 rot="-5394501">
              <a:off x="4136608" y="231350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 rot="-5394501">
              <a:off x="4390881" y="233757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 rot="-5394501">
              <a:off x="4632298" y="248358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 rot="-5394501">
              <a:off x="5019508" y="239420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 rot="-5394501">
              <a:off x="4910322" y="251474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 rot="-5394501">
              <a:off x="5272294" y="362544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 rot="-5394501">
              <a:off x="3907591" y="96084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 rot="-5394501">
              <a:off x="4017070" y="97894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 rot="-5394501">
              <a:off x="4137488" y="98456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 rot="-5394501">
              <a:off x="4270394" y="99324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 rot="-5394501">
              <a:off x="4268662" y="353623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 rot="-5394501">
              <a:off x="4523286" y="355680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 rot="-5394501">
              <a:off x="4764384" y="358418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 rot="-5394501">
              <a:off x="4391787" y="100188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 rot="-5394501">
              <a:off x="4536892" y="102424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 rot="-5394501">
              <a:off x="4633184" y="103251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 rot="-5394501">
              <a:off x="4766440" y="104470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 rot="-5394501">
              <a:off x="4911559" y="105342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 rot="-5394501">
              <a:off x="4995987" y="106491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49">
          <p15:clr>
            <a:srgbClr val="FA7B17"/>
          </p15:clr>
        </p15:guide>
        <p15:guide id="2" pos="5311">
          <p15:clr>
            <a:srgbClr val="FA7B17"/>
          </p15:clr>
        </p15:guide>
        <p15:guide id="3" orient="horz" pos="340">
          <p15:clr>
            <a:srgbClr val="FA7B17"/>
          </p15:clr>
        </p15:guide>
        <p15:guide id="4" orient="horz" pos="2897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4"/>
          <p:cNvSpPr txBox="1"/>
          <p:nvPr>
            <p:ph type="title"/>
          </p:nvPr>
        </p:nvSpPr>
        <p:spPr>
          <a:xfrm>
            <a:off x="3226500" y="3499575"/>
            <a:ext cx="2691000" cy="1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81" name="Google Shape;1181;p14"/>
          <p:cNvSpPr txBox="1"/>
          <p:nvPr>
            <p:ph idx="1" type="subTitle"/>
          </p:nvPr>
        </p:nvSpPr>
        <p:spPr>
          <a:xfrm>
            <a:off x="1978350" y="1488950"/>
            <a:ext cx="5187300" cy="18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82" name="Google Shape;1182;p14"/>
          <p:cNvGrpSpPr/>
          <p:nvPr/>
        </p:nvGrpSpPr>
        <p:grpSpPr>
          <a:xfrm>
            <a:off x="6859796" y="-1021549"/>
            <a:ext cx="3157207" cy="3129659"/>
            <a:chOff x="6859796" y="-1021549"/>
            <a:chExt cx="3157207" cy="3129659"/>
          </a:xfrm>
        </p:grpSpPr>
        <p:sp>
          <p:nvSpPr>
            <p:cNvPr id="1183" name="Google Shape;1183;p14"/>
            <p:cNvSpPr/>
            <p:nvPr/>
          </p:nvSpPr>
          <p:spPr>
            <a:xfrm flipH="1" rot="8094410">
              <a:off x="7567508" y="-764240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 flipH="1" rot="8094410">
              <a:off x="7493512" y="-688398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 flipH="1" rot="8094410">
              <a:off x="7586985" y="-540559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 flipH="1" rot="8094410">
              <a:off x="7657125" y="-644645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 flipH="1" rot="8094410">
              <a:off x="7915290" y="-172736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 flipH="1" rot="8094410">
              <a:off x="7752500" y="-40427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 flipH="1" rot="8094410">
              <a:off x="8142942" y="-67564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 flipH="1" rot="8094410">
              <a:off x="8078195" y="29880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 flipH="1" rot="8094410">
              <a:off x="8541788" y="95965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 flipH="1" rot="8094410">
              <a:off x="8365471" y="191799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 flipH="1" rot="8094410">
              <a:off x="8674209" y="212309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 flipH="1" rot="8094410">
              <a:off x="8783508" y="355739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 flipH="1" rot="8094410">
              <a:off x="8591506" y="455648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 flipH="1" rot="8094410">
              <a:off x="8585511" y="277847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 flipH="1" rot="8094410">
              <a:off x="9040002" y="561573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 flipH="1" rot="8094410">
              <a:off x="8943289" y="630750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 flipH="1" rot="8094410">
              <a:off x="9113790" y="722333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 flipH="1" rot="8094410">
              <a:off x="8921453" y="832030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 flipH="1" rot="8094410">
              <a:off x="9096208" y="909949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 flipH="1" rot="8094410">
              <a:off x="9102190" y="938441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 flipH="1" rot="8094410">
              <a:off x="9201822" y="1176381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 flipH="1" rot="8094410">
              <a:off x="7150627" y="-874149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 flipH="1" rot="8094410">
              <a:off x="8885608" y="1364768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 flipH="1" rot="8094410">
              <a:off x="8533583" y="1187613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 flipH="1" rot="8094410">
              <a:off x="8712665" y="1195019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 flipH="1" rot="8094410">
              <a:off x="8531525" y="1017125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 flipH="1" rot="8094410">
              <a:off x="8350004" y="839019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 flipH="1" rot="8094410">
              <a:off x="8169001" y="67864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 flipH="1" rot="8094410">
              <a:off x="7901493" y="398517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 flipH="1" rot="8094410">
              <a:off x="7970184" y="48425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 flipH="1" rot="8094410">
              <a:off x="7635715" y="306845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 flipH="1" rot="8094410">
              <a:off x="8789099" y="108341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 flipH="1" rot="8094410">
              <a:off x="8710631" y="1007371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 flipH="1" rot="8094410">
              <a:off x="8624882" y="92253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 flipH="1" rot="8094410">
              <a:off x="8530289" y="829170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 flipH="1" rot="8094410">
              <a:off x="8351675" y="101020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 flipH="1" rot="8094410">
              <a:off x="8170763" y="831855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 flipH="1" rot="8094410">
              <a:off x="7997787" y="663078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 flipH="1" rot="8094410">
              <a:off x="8443849" y="743947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 flipH="1" rot="8094410">
              <a:off x="8339633" y="64291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 flipH="1" rot="8094410">
              <a:off x="8270968" y="575411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 flipH="1" rot="8094410">
              <a:off x="8176140" y="482154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 flipH="1" rot="8094410">
              <a:off x="8073237" y="380293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 flipH="1" rot="8094410">
              <a:off x="8012158" y="321170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14"/>
          <p:cNvGrpSpPr/>
          <p:nvPr/>
        </p:nvGrpSpPr>
        <p:grpSpPr>
          <a:xfrm>
            <a:off x="-864979" y="3031401"/>
            <a:ext cx="3157207" cy="3129659"/>
            <a:chOff x="-864979" y="3031401"/>
            <a:chExt cx="3157207" cy="3129659"/>
          </a:xfrm>
        </p:grpSpPr>
        <p:sp>
          <p:nvSpPr>
            <p:cNvPr id="1228" name="Google Shape;1228;p14"/>
            <p:cNvSpPr/>
            <p:nvPr/>
          </p:nvSpPr>
          <p:spPr>
            <a:xfrm flipH="1" rot="-2705590">
              <a:off x="503396" y="5049827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 flipH="1" rot="-2705590">
              <a:off x="415284" y="4986188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 flipH="1" rot="-2705590">
              <a:off x="188184" y="4980102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 flipH="1" rot="-2705590">
              <a:off x="260497" y="5054358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 flipH="1" rot="-2705590">
              <a:off x="-226240" y="5112156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 flipH="1" rot="-2705590">
              <a:off x="-334755" y="4973046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 flipH="1" rot="-2705590">
              <a:off x="-456617" y="4800792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 flipH="1" rot="-2705590">
              <a:off x="-524122" y="4643661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 flipH="1" rot="-2705590">
              <a:off x="-582132" y="4022788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 flipH="1" rot="-2705590">
              <a:off x="-635062" y="3883545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 flipH="1" rot="-2705590">
              <a:off x="-650115" y="3852183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 flipH="1" rot="-2705590">
              <a:off x="-597306" y="3714179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 flipH="1" rot="-2705590">
              <a:off x="-635226" y="3583739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 flipH="1" rot="-2705590">
              <a:off x="-630607" y="3778519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 flipH="1" rot="-2705590">
              <a:off x="-413636" y="3262120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 flipH="1" rot="-2705590">
              <a:off x="-373909" y="3180065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 flipH="1" rot="-2705590">
              <a:off x="-328716" y="3177325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 flipH="1" rot="-2705590">
              <a:off x="-303238" y="3033071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 flipH="1" rot="-2705590">
              <a:off x="-128697" y="3360735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 flipH="1" rot="-2705590">
              <a:off x="-245901" y="3036508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 flipH="1" rot="-2705590">
              <a:off x="-267542" y="3033915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 flipH="1" rot="-2705590">
              <a:off x="1279050" y="4892506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 flipH="1" rot="-2705590">
              <a:off x="219581" y="3728508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 flipH="1" rot="-2705590">
              <a:off x="570956" y="3905089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 flipH="1" rot="-2705590">
              <a:off x="393225" y="3897633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 flipH="1" rot="-2705590">
              <a:off x="573689" y="4075527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 flipH="1" rot="-2705590">
              <a:off x="755186" y="4253632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 flipH="1" rot="-2705590">
              <a:off x="936213" y="4414028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 flipH="1" rot="-2705590">
              <a:off x="1203697" y="4694134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 flipH="1" rot="-2705590">
              <a:off x="1135006" y="460842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 flipH="1" rot="-2705590">
              <a:off x="1469500" y="478583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 flipH="1" rot="-2705590">
              <a:off x="316090" y="4009265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 flipH="1" rot="-2705590">
              <a:off x="394583" y="4085881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 flipH="1" rot="-2705590">
              <a:off x="480333" y="417014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 flipH="1" rot="-2705590">
              <a:off x="574925" y="426350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 flipH="1" rot="-2705590">
              <a:off x="753514" y="408247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 flipH="1" rot="-2705590">
              <a:off x="935126" y="4260796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 flipH="1" rot="-2705590">
              <a:off x="1107427" y="4429623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 flipH="1" rot="-2705590">
              <a:off x="661365" y="4348754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 flipH="1" rot="-2705590">
              <a:off x="765556" y="444976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 flipH="1" rot="-2705590">
              <a:off x="834221" y="4517291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 flipH="1" rot="-2705590">
              <a:off x="929074" y="4611223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 flipH="1" rot="-2705590">
              <a:off x="1032652" y="4712384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 flipH="1" rot="-2705590">
              <a:off x="1093056" y="4771532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5"/>
          <p:cNvSpPr txBox="1"/>
          <p:nvPr>
            <p:ph hasCustomPrompt="1" type="title"/>
          </p:nvPr>
        </p:nvSpPr>
        <p:spPr>
          <a:xfrm>
            <a:off x="3248400" y="1262284"/>
            <a:ext cx="905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4" name="Google Shape;1274;p15"/>
          <p:cNvSpPr txBox="1"/>
          <p:nvPr>
            <p:ph idx="2" type="title"/>
          </p:nvPr>
        </p:nvSpPr>
        <p:spPr>
          <a:xfrm>
            <a:off x="1090650" y="2200301"/>
            <a:ext cx="31152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75" name="Google Shape;1275;p15"/>
          <p:cNvSpPr txBox="1"/>
          <p:nvPr>
            <p:ph idx="1" type="subTitle"/>
          </p:nvPr>
        </p:nvSpPr>
        <p:spPr>
          <a:xfrm>
            <a:off x="1136250" y="2932119"/>
            <a:ext cx="3069600" cy="12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6" name="Google Shape;1276;p15"/>
          <p:cNvGrpSpPr/>
          <p:nvPr/>
        </p:nvGrpSpPr>
        <p:grpSpPr>
          <a:xfrm>
            <a:off x="-859491" y="-777147"/>
            <a:ext cx="3129659" cy="3157207"/>
            <a:chOff x="3331509" y="-777147"/>
            <a:chExt cx="3129659" cy="3157207"/>
          </a:xfrm>
        </p:grpSpPr>
        <p:sp>
          <p:nvSpPr>
            <p:cNvPr id="1277" name="Google Shape;1277;p15"/>
            <p:cNvSpPr/>
            <p:nvPr/>
          </p:nvSpPr>
          <p:spPr>
            <a:xfrm flipH="1" rot="2694410">
              <a:off x="3475220" y="704826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5"/>
            <p:cNvSpPr/>
            <p:nvPr/>
          </p:nvSpPr>
          <p:spPr>
            <a:xfrm flipH="1" rot="2694410">
              <a:off x="3463906" y="703869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5"/>
            <p:cNvSpPr/>
            <p:nvPr/>
          </p:nvSpPr>
          <p:spPr>
            <a:xfrm flipH="1" rot="2694410">
              <a:off x="3474055" y="614459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5"/>
            <p:cNvSpPr/>
            <p:nvPr/>
          </p:nvSpPr>
          <p:spPr>
            <a:xfrm flipH="1" rot="2694410">
              <a:off x="3456111" y="600630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5"/>
            <p:cNvSpPr/>
            <p:nvPr/>
          </p:nvSpPr>
          <p:spPr>
            <a:xfrm flipH="1" rot="2694410">
              <a:off x="3548881" y="493033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5"/>
            <p:cNvSpPr/>
            <p:nvPr/>
          </p:nvSpPr>
          <p:spPr>
            <a:xfrm flipH="1" rot="2694410">
              <a:off x="3548938" y="516770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5"/>
            <p:cNvSpPr/>
            <p:nvPr/>
          </p:nvSpPr>
          <p:spPr>
            <a:xfrm flipH="1" rot="2694410">
              <a:off x="3755786" y="160923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5"/>
            <p:cNvSpPr/>
            <p:nvPr/>
          </p:nvSpPr>
          <p:spPr>
            <a:xfrm flipH="1" rot="2694410">
              <a:off x="3816948" y="129700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5"/>
            <p:cNvSpPr/>
            <p:nvPr/>
          </p:nvSpPr>
          <p:spPr>
            <a:xfrm flipH="1" rot="2694410">
              <a:off x="4363217" y="-408496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5"/>
            <p:cNvSpPr/>
            <p:nvPr/>
          </p:nvSpPr>
          <p:spPr>
            <a:xfrm flipH="1" rot="2694410">
              <a:off x="4366133" y="-368506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5"/>
            <p:cNvSpPr/>
            <p:nvPr/>
          </p:nvSpPr>
          <p:spPr>
            <a:xfrm flipH="1" rot="2694410">
              <a:off x="4538911" y="-535828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5"/>
            <p:cNvSpPr/>
            <p:nvPr/>
          </p:nvSpPr>
          <p:spPr>
            <a:xfrm flipH="1" rot="2694410">
              <a:off x="4760683" y="-561360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 flipH="1" rot="2694410">
              <a:off x="4760896" y="-499585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 flipH="1" rot="2694410">
              <a:off x="4573918" y="-485788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 flipH="1" rot="2694410">
              <a:off x="5309712" y="-720885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 flipH="1" rot="2694410">
              <a:off x="5356834" y="-659103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 flipH="1" rot="2694410">
              <a:off x="5511842" y="-677336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 flipH="1" rot="2694410">
              <a:off x="5555388" y="-585707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 flipH="1" rot="2694410">
              <a:off x="5605164" y="-383022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 flipH="1" rot="2694410">
              <a:off x="5725912" y="-592483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 flipH="1" rot="2694410">
              <a:off x="5885174" y="-535446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 flipH="1" rot="2694410">
              <a:off x="3678312" y="1167479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 flipH="1" rot="2694410">
              <a:off x="5717526" y="307713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 flipH="1" rot="2694410">
              <a:off x="5540333" y="659125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 flipH="1" rot="2694410">
              <a:off x="5548439" y="480694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 flipH="1" rot="2694410">
              <a:off x="5370207" y="661496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 flipH="1" rot="2694410">
              <a:off x="5192090" y="843005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 flipH="1" rot="2694410">
              <a:off x="5031719" y="1024032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 flipH="1" rot="2694410">
              <a:off x="4751587" y="1291516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 flipH="1" rot="2694410">
              <a:off x="4837309" y="122283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 flipH="1" rot="2694410">
              <a:off x="4659915" y="155731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 flipH="1" rot="2694410">
              <a:off x="5436469" y="40392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 flipH="1" rot="2694410">
              <a:off x="5360153" y="482690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 flipH="1" rot="2694410">
              <a:off x="5275606" y="568152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 flipH="1" rot="2694410">
              <a:off x="5182241" y="662745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 flipH="1" rot="2694410">
              <a:off x="5363261" y="84134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 flipH="1" rot="2694410">
              <a:off x="5185275" y="1022595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 flipH="1" rot="2694410">
              <a:off x="5016136" y="1195259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 flipH="1" rot="2694410">
              <a:off x="5097005" y="749197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 flipH="1" rot="2694410">
              <a:off x="4995969" y="853388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 flipH="1" rot="2694410">
              <a:off x="4928456" y="922065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 flipH="1" rot="2694410">
              <a:off x="4834874" y="1017243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 flipH="1" rot="2694410">
              <a:off x="4733701" y="1120134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 flipH="1" rot="2694410">
              <a:off x="4674228" y="1180888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1" name="Google Shape;1321;p15"/>
          <p:cNvGrpSpPr/>
          <p:nvPr/>
        </p:nvGrpSpPr>
        <p:grpSpPr>
          <a:xfrm>
            <a:off x="7150055" y="2977103"/>
            <a:ext cx="3129659" cy="3157207"/>
            <a:chOff x="1864605" y="3053303"/>
            <a:chExt cx="3129659" cy="3157207"/>
          </a:xfrm>
        </p:grpSpPr>
        <p:sp>
          <p:nvSpPr>
            <p:cNvPr id="1322" name="Google Shape;1322;p15"/>
            <p:cNvSpPr/>
            <p:nvPr/>
          </p:nvSpPr>
          <p:spPr>
            <a:xfrm flipH="1" rot="-8105590">
              <a:off x="3769433" y="3874613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 flipH="1" rot="-8105590">
              <a:off x="3618638" y="3887772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 flipH="1" rot="-8105590">
              <a:off x="3474863" y="4118935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 flipH="1" rot="-8105590">
              <a:off x="3635260" y="4102934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 flipH="1" rot="-8105590">
              <a:off x="3313919" y="4740238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 flipH="1" rot="-8105590">
              <a:off x="3042556" y="4709700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 flipH="1" rot="-8105590">
              <a:off x="3104288" y="4866157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 flipH="1" rot="-8105590">
              <a:off x="2910874" y="4837692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 flipH="1" rot="-8105590">
              <a:off x="2770187" y="4821100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 flipH="1" rot="-8105590">
              <a:off x="2538025" y="4737701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 flipH="1" rot="-8105590">
              <a:off x="2658932" y="4894171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 flipH="1" rot="-8105590">
              <a:off x="2599268" y="4925129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 flipH="1" rot="-8105590">
              <a:off x="2369133" y="4832823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 flipH="1" rot="-8105590">
              <a:off x="2554736" y="4836005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 flipH="1" rot="-8105590">
              <a:off x="2490404" y="4838429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 flipH="1" rot="-8105590">
              <a:off x="2386295" y="4763770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 flipH="1" rot="-8105590">
              <a:off x="2446981" y="4870845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 flipH="1" rot="-8105590">
              <a:off x="2236576" y="4744660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 flipH="1" rot="-8105590">
              <a:off x="2536097" y="4947558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 flipH="1" rot="-8105590">
              <a:off x="2304125" y="4861283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 flipH="1" rot="-8105590">
              <a:off x="2222854" y="5039594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 flipH="1" rot="-8105590">
              <a:off x="3925113" y="3144730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 flipH="1" rot="-8105590">
              <a:off x="2561412" y="5079415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 flipH="1" rot="-8105590">
              <a:off x="2737955" y="4727428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 flipH="1" rot="-8105590">
              <a:off x="2731199" y="4905809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 flipH="1" rot="-8105590">
              <a:off x="2908756" y="4725007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 flipH="1" rot="-8105590">
              <a:off x="3086849" y="4543498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 flipH="1" rot="-8105590">
              <a:off x="3247244" y="4362495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 flipH="1" rot="-8105590">
              <a:off x="3527351" y="4094987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 flipH="1" rot="-8105590">
              <a:off x="3441630" y="416369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 flipH="1" rot="-8105590">
              <a:off x="3619048" y="382920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 flipH="1" rot="-8105590">
              <a:off x="2842469" y="498260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 flipH="1" rot="-8105590">
              <a:off x="2918810" y="4904413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 flipH="1" rot="-8105590">
              <a:off x="3003357" y="481837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 flipH="1" rot="-8105590">
              <a:off x="3096723" y="4723783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 flipH="1" rot="-8105590">
              <a:off x="2915677" y="454518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 flipH="1" rot="-8105590">
              <a:off x="3094363" y="4363908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 flipH="1" rot="-8105590">
              <a:off x="3262827" y="4191294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 flipH="1" rot="-8105590">
              <a:off x="3181958" y="4637356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 flipH="1" rot="-8105590">
              <a:off x="3282970" y="4533140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 flipH="1" rot="-8105590">
              <a:off x="3350482" y="4464488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 flipH="1" rot="-8105590">
              <a:off x="3444089" y="4369985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 flipH="1" rot="-8105590">
              <a:off x="3545938" y="4266394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 flipH="1" rot="-8105590">
              <a:off x="3604736" y="4205665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6"/>
          <p:cNvSpPr txBox="1"/>
          <p:nvPr>
            <p:ph type="title"/>
          </p:nvPr>
        </p:nvSpPr>
        <p:spPr>
          <a:xfrm>
            <a:off x="4572000" y="1377325"/>
            <a:ext cx="38586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 sz="28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8" name="Google Shape;1368;p16"/>
          <p:cNvSpPr txBox="1"/>
          <p:nvPr>
            <p:ph idx="1" type="subTitle"/>
          </p:nvPr>
        </p:nvSpPr>
        <p:spPr>
          <a:xfrm>
            <a:off x="4758160" y="2966825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9" name="Google Shape;1369;p16"/>
          <p:cNvSpPr txBox="1"/>
          <p:nvPr>
            <p:ph idx="2" type="subTitle"/>
          </p:nvPr>
        </p:nvSpPr>
        <p:spPr>
          <a:xfrm>
            <a:off x="4438788" y="3305000"/>
            <a:ext cx="20442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0" name="Google Shape;1370;p16"/>
          <p:cNvSpPr txBox="1"/>
          <p:nvPr>
            <p:ph idx="3" type="subTitle"/>
          </p:nvPr>
        </p:nvSpPr>
        <p:spPr>
          <a:xfrm>
            <a:off x="6764841" y="2966825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1" name="Google Shape;1371;p16"/>
          <p:cNvSpPr txBox="1"/>
          <p:nvPr>
            <p:ph idx="4" type="subTitle"/>
          </p:nvPr>
        </p:nvSpPr>
        <p:spPr>
          <a:xfrm>
            <a:off x="6445506" y="3304400"/>
            <a:ext cx="2044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2" name="Google Shape;1372;p16"/>
          <p:cNvGrpSpPr/>
          <p:nvPr/>
        </p:nvGrpSpPr>
        <p:grpSpPr>
          <a:xfrm>
            <a:off x="4684028" y="4599425"/>
            <a:ext cx="3680018" cy="1758903"/>
            <a:chOff x="4684028" y="4599425"/>
            <a:chExt cx="3680018" cy="1758903"/>
          </a:xfrm>
        </p:grpSpPr>
        <p:sp>
          <p:nvSpPr>
            <p:cNvPr id="1373" name="Google Shape;1373;p16"/>
            <p:cNvSpPr/>
            <p:nvPr/>
          </p:nvSpPr>
          <p:spPr>
            <a:xfrm rot="5405499">
              <a:off x="5109488" y="4985392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6"/>
            <p:cNvSpPr/>
            <p:nvPr/>
          </p:nvSpPr>
          <p:spPr>
            <a:xfrm rot="5405499">
              <a:off x="5082740" y="4947170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6"/>
            <p:cNvSpPr/>
            <p:nvPr/>
          </p:nvSpPr>
          <p:spPr>
            <a:xfrm rot="5405499">
              <a:off x="5183689" y="5076964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6"/>
            <p:cNvSpPr/>
            <p:nvPr/>
          </p:nvSpPr>
          <p:spPr>
            <a:xfrm rot="5405499">
              <a:off x="5191092" y="5124334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6"/>
            <p:cNvSpPr/>
            <p:nvPr/>
          </p:nvSpPr>
          <p:spPr>
            <a:xfrm rot="5405499">
              <a:off x="5486582" y="5506132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6"/>
            <p:cNvSpPr/>
            <p:nvPr/>
          </p:nvSpPr>
          <p:spPr>
            <a:xfrm rot="5405499">
              <a:off x="5427706" y="5387581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6"/>
            <p:cNvSpPr/>
            <p:nvPr/>
          </p:nvSpPr>
          <p:spPr>
            <a:xfrm rot="5405499">
              <a:off x="5794425" y="5417709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6"/>
            <p:cNvSpPr/>
            <p:nvPr/>
          </p:nvSpPr>
          <p:spPr>
            <a:xfrm rot="5405499">
              <a:off x="5819282" y="5298835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6"/>
            <p:cNvSpPr/>
            <p:nvPr/>
          </p:nvSpPr>
          <p:spPr>
            <a:xfrm rot="5405499">
              <a:off x="6449359" y="4962989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6"/>
            <p:cNvSpPr/>
            <p:nvPr/>
          </p:nvSpPr>
          <p:spPr>
            <a:xfrm rot="5405499">
              <a:off x="6374227" y="4814548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6"/>
            <p:cNvSpPr/>
            <p:nvPr/>
          </p:nvSpPr>
          <p:spPr>
            <a:xfrm rot="5405499">
              <a:off x="6653883" y="4905260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6"/>
            <p:cNvSpPr/>
            <p:nvPr/>
          </p:nvSpPr>
          <p:spPr>
            <a:xfrm rot="5405499">
              <a:off x="6854409" y="4828444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6"/>
            <p:cNvSpPr/>
            <p:nvPr/>
          </p:nvSpPr>
          <p:spPr>
            <a:xfrm rot="5405499">
              <a:off x="6766415" y="4677261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 rot="5405499">
              <a:off x="6630248" y="4813725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 rot="5405499">
              <a:off x="7332833" y="4498482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 rot="5405499">
              <a:off x="7309570" y="4390336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 rot="5405499">
              <a:off x="7495065" y="4445711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 rot="5405499">
              <a:off x="7424414" y="4261639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 rot="5405499">
              <a:off x="7510833" y="4552799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 rot="5405499">
              <a:off x="7623482" y="4323783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 rot="5405499">
              <a:off x="7790394" y="4399289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 rot="5405499">
              <a:off x="4884007" y="4413394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 rot="5405499">
              <a:off x="7412852" y="4735715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 rot="5405499">
              <a:off x="7038773" y="4611802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 rot="5405499">
              <a:off x="7170855" y="4732675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 rot="5405499">
              <a:off x="6916881" y="4730619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 rot="5405499">
              <a:off x="6662582" y="4728212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 rot="5405499">
              <a:off x="6421190" y="4713636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 rot="5405499">
              <a:off x="6033955" y="4722549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 rot="5405499">
              <a:off x="6143141" y="4710519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 rot="5405499">
              <a:off x="5781195" y="4599450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 rot="5405499">
              <a:off x="7145872" y="4865909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 rot="5405499">
              <a:off x="7036418" y="4864675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 rot="5405499">
              <a:off x="6916000" y="4863538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 rot="5405499">
              <a:off x="6783094" y="4862670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 rot="5405499">
              <a:off x="6784801" y="4608370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 rot="5405499">
              <a:off x="6530877" y="4606288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 rot="5405499">
              <a:off x="6289105" y="4603600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 rot="5405499">
              <a:off x="6661701" y="4861831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 rot="5405499">
              <a:off x="6516571" y="4859570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 rot="5405499">
              <a:off x="6420279" y="4858768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 rot="5405499">
              <a:off x="6287048" y="4858224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 rot="5405499">
              <a:off x="6142604" y="4856651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 rot="5405499">
              <a:off x="6057501" y="4855528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7"/>
          <p:cNvSpPr txBox="1"/>
          <p:nvPr>
            <p:ph idx="1" type="subTitle"/>
          </p:nvPr>
        </p:nvSpPr>
        <p:spPr>
          <a:xfrm>
            <a:off x="987725" y="3243825"/>
            <a:ext cx="202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419" name="Google Shape;1419;p17"/>
          <p:cNvSpPr txBox="1"/>
          <p:nvPr>
            <p:ph idx="2" type="subTitle"/>
          </p:nvPr>
        </p:nvSpPr>
        <p:spPr>
          <a:xfrm>
            <a:off x="1010825" y="3572718"/>
            <a:ext cx="1977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20" name="Google Shape;1420;p17"/>
          <p:cNvSpPr txBox="1"/>
          <p:nvPr>
            <p:ph idx="3" type="subTitle"/>
          </p:nvPr>
        </p:nvSpPr>
        <p:spPr>
          <a:xfrm>
            <a:off x="3492875" y="3243825"/>
            <a:ext cx="2158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421" name="Google Shape;1421;p17"/>
          <p:cNvSpPr txBox="1"/>
          <p:nvPr>
            <p:ph idx="4" type="subTitle"/>
          </p:nvPr>
        </p:nvSpPr>
        <p:spPr>
          <a:xfrm>
            <a:off x="3511625" y="3572718"/>
            <a:ext cx="21207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22" name="Google Shape;1422;p17"/>
          <p:cNvSpPr txBox="1"/>
          <p:nvPr>
            <p:ph idx="5" type="subTitle"/>
          </p:nvPr>
        </p:nvSpPr>
        <p:spPr>
          <a:xfrm>
            <a:off x="6132725" y="3243825"/>
            <a:ext cx="202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423" name="Google Shape;1423;p17"/>
          <p:cNvSpPr txBox="1"/>
          <p:nvPr>
            <p:ph idx="6" type="subTitle"/>
          </p:nvPr>
        </p:nvSpPr>
        <p:spPr>
          <a:xfrm>
            <a:off x="6155825" y="3572718"/>
            <a:ext cx="1977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24" name="Google Shape;1424;p17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 sz="28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25" name="Google Shape;1425;p17"/>
          <p:cNvGrpSpPr/>
          <p:nvPr/>
        </p:nvGrpSpPr>
        <p:grpSpPr>
          <a:xfrm>
            <a:off x="6853928" y="-1018864"/>
            <a:ext cx="3157207" cy="3129659"/>
            <a:chOff x="6853928" y="-1018864"/>
            <a:chExt cx="3157207" cy="3129659"/>
          </a:xfrm>
        </p:grpSpPr>
        <p:sp>
          <p:nvSpPr>
            <p:cNvPr id="1426" name="Google Shape;1426;p17"/>
            <p:cNvSpPr/>
            <p:nvPr/>
          </p:nvSpPr>
          <p:spPr>
            <a:xfrm flipH="1" rot="8094410">
              <a:off x="7561640" y="-761554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7"/>
            <p:cNvSpPr/>
            <p:nvPr/>
          </p:nvSpPr>
          <p:spPr>
            <a:xfrm flipH="1" rot="8094410">
              <a:off x="7487644" y="-685713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7"/>
            <p:cNvSpPr/>
            <p:nvPr/>
          </p:nvSpPr>
          <p:spPr>
            <a:xfrm flipH="1" rot="8094410">
              <a:off x="7581117" y="-537874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7"/>
            <p:cNvSpPr/>
            <p:nvPr/>
          </p:nvSpPr>
          <p:spPr>
            <a:xfrm flipH="1" rot="8094410">
              <a:off x="7651258" y="-641960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7"/>
            <p:cNvSpPr/>
            <p:nvPr/>
          </p:nvSpPr>
          <p:spPr>
            <a:xfrm flipH="1" rot="8094410">
              <a:off x="7909423" y="-170051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7"/>
            <p:cNvSpPr/>
            <p:nvPr/>
          </p:nvSpPr>
          <p:spPr>
            <a:xfrm flipH="1" rot="8094410">
              <a:off x="7746633" y="-37741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7"/>
            <p:cNvSpPr/>
            <p:nvPr/>
          </p:nvSpPr>
          <p:spPr>
            <a:xfrm flipH="1" rot="8094410">
              <a:off x="8137074" y="-64878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7"/>
            <p:cNvSpPr/>
            <p:nvPr/>
          </p:nvSpPr>
          <p:spPr>
            <a:xfrm flipH="1" rot="8094410">
              <a:off x="8072327" y="32566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7"/>
            <p:cNvSpPr/>
            <p:nvPr/>
          </p:nvSpPr>
          <p:spPr>
            <a:xfrm flipH="1" rot="8094410">
              <a:off x="8535920" y="98650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7"/>
            <p:cNvSpPr/>
            <p:nvPr/>
          </p:nvSpPr>
          <p:spPr>
            <a:xfrm flipH="1" rot="8094410">
              <a:off x="8359603" y="194484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7"/>
            <p:cNvSpPr/>
            <p:nvPr/>
          </p:nvSpPr>
          <p:spPr>
            <a:xfrm flipH="1" rot="8094410">
              <a:off x="8668342" y="214994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7"/>
            <p:cNvSpPr/>
            <p:nvPr/>
          </p:nvSpPr>
          <p:spPr>
            <a:xfrm flipH="1" rot="8094410">
              <a:off x="8777640" y="358425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7"/>
            <p:cNvSpPr/>
            <p:nvPr/>
          </p:nvSpPr>
          <p:spPr>
            <a:xfrm flipH="1" rot="8094410">
              <a:off x="8585638" y="458333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7"/>
            <p:cNvSpPr/>
            <p:nvPr/>
          </p:nvSpPr>
          <p:spPr>
            <a:xfrm flipH="1" rot="8094410">
              <a:off x="8579644" y="280532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7"/>
            <p:cNvSpPr/>
            <p:nvPr/>
          </p:nvSpPr>
          <p:spPr>
            <a:xfrm flipH="1" rot="8094410">
              <a:off x="9034135" y="564259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7"/>
            <p:cNvSpPr/>
            <p:nvPr/>
          </p:nvSpPr>
          <p:spPr>
            <a:xfrm flipH="1" rot="8094410">
              <a:off x="8937421" y="633436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7"/>
            <p:cNvSpPr/>
            <p:nvPr/>
          </p:nvSpPr>
          <p:spPr>
            <a:xfrm flipH="1" rot="8094410">
              <a:off x="9107922" y="725019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7"/>
            <p:cNvSpPr/>
            <p:nvPr/>
          </p:nvSpPr>
          <p:spPr>
            <a:xfrm flipH="1" rot="8094410">
              <a:off x="8915586" y="834715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7"/>
            <p:cNvSpPr/>
            <p:nvPr/>
          </p:nvSpPr>
          <p:spPr>
            <a:xfrm flipH="1" rot="8094410">
              <a:off x="9090340" y="912634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7"/>
            <p:cNvSpPr/>
            <p:nvPr/>
          </p:nvSpPr>
          <p:spPr>
            <a:xfrm flipH="1" rot="8094410">
              <a:off x="9096322" y="941126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7"/>
            <p:cNvSpPr/>
            <p:nvPr/>
          </p:nvSpPr>
          <p:spPr>
            <a:xfrm flipH="1" rot="8094410">
              <a:off x="9195954" y="1179067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7"/>
            <p:cNvSpPr/>
            <p:nvPr/>
          </p:nvSpPr>
          <p:spPr>
            <a:xfrm flipH="1" rot="8094410">
              <a:off x="7144759" y="-871463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7"/>
            <p:cNvSpPr/>
            <p:nvPr/>
          </p:nvSpPr>
          <p:spPr>
            <a:xfrm flipH="1" rot="8094410">
              <a:off x="8879741" y="1367454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7"/>
            <p:cNvSpPr/>
            <p:nvPr/>
          </p:nvSpPr>
          <p:spPr>
            <a:xfrm flipH="1" rot="8094410">
              <a:off x="8527716" y="1190298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7"/>
            <p:cNvSpPr/>
            <p:nvPr/>
          </p:nvSpPr>
          <p:spPr>
            <a:xfrm flipH="1" rot="8094410">
              <a:off x="8706797" y="1197704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7"/>
            <p:cNvSpPr/>
            <p:nvPr/>
          </p:nvSpPr>
          <p:spPr>
            <a:xfrm flipH="1" rot="8094410">
              <a:off x="8525658" y="1019810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7"/>
            <p:cNvSpPr/>
            <p:nvPr/>
          </p:nvSpPr>
          <p:spPr>
            <a:xfrm flipH="1" rot="8094410">
              <a:off x="8344136" y="841705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7"/>
            <p:cNvSpPr/>
            <p:nvPr/>
          </p:nvSpPr>
          <p:spPr>
            <a:xfrm flipH="1" rot="8094410">
              <a:off x="8163133" y="681334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7"/>
            <p:cNvSpPr/>
            <p:nvPr/>
          </p:nvSpPr>
          <p:spPr>
            <a:xfrm flipH="1" rot="8094410">
              <a:off x="7895625" y="401202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 flipH="1" rot="8094410">
              <a:off x="7964316" y="48693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7"/>
            <p:cNvSpPr/>
            <p:nvPr/>
          </p:nvSpPr>
          <p:spPr>
            <a:xfrm flipH="1" rot="8094410">
              <a:off x="7629847" y="309530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7"/>
            <p:cNvSpPr/>
            <p:nvPr/>
          </p:nvSpPr>
          <p:spPr>
            <a:xfrm flipH="1" rot="8094410">
              <a:off x="8783231" y="108609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7"/>
            <p:cNvSpPr/>
            <p:nvPr/>
          </p:nvSpPr>
          <p:spPr>
            <a:xfrm flipH="1" rot="8094410">
              <a:off x="8704763" y="1010056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7"/>
            <p:cNvSpPr/>
            <p:nvPr/>
          </p:nvSpPr>
          <p:spPr>
            <a:xfrm flipH="1" rot="8094410">
              <a:off x="8619014" y="92522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7"/>
            <p:cNvSpPr/>
            <p:nvPr/>
          </p:nvSpPr>
          <p:spPr>
            <a:xfrm flipH="1" rot="8094410">
              <a:off x="8524421" y="83185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7"/>
            <p:cNvSpPr/>
            <p:nvPr/>
          </p:nvSpPr>
          <p:spPr>
            <a:xfrm flipH="1" rot="8094410">
              <a:off x="8345808" y="1012888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7"/>
            <p:cNvSpPr/>
            <p:nvPr/>
          </p:nvSpPr>
          <p:spPr>
            <a:xfrm flipH="1" rot="8094410">
              <a:off x="8164896" y="834540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7"/>
            <p:cNvSpPr/>
            <p:nvPr/>
          </p:nvSpPr>
          <p:spPr>
            <a:xfrm flipH="1" rot="8094410">
              <a:off x="7991919" y="665764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7"/>
            <p:cNvSpPr/>
            <p:nvPr/>
          </p:nvSpPr>
          <p:spPr>
            <a:xfrm flipH="1" rot="8094410">
              <a:off x="8437981" y="746632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7"/>
            <p:cNvSpPr/>
            <p:nvPr/>
          </p:nvSpPr>
          <p:spPr>
            <a:xfrm flipH="1" rot="8094410">
              <a:off x="8333765" y="64559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7"/>
            <p:cNvSpPr/>
            <p:nvPr/>
          </p:nvSpPr>
          <p:spPr>
            <a:xfrm flipH="1" rot="8094410">
              <a:off x="8265101" y="578096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7"/>
            <p:cNvSpPr/>
            <p:nvPr/>
          </p:nvSpPr>
          <p:spPr>
            <a:xfrm flipH="1" rot="8094410">
              <a:off x="8170273" y="484839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7"/>
            <p:cNvSpPr/>
            <p:nvPr/>
          </p:nvSpPr>
          <p:spPr>
            <a:xfrm flipH="1" rot="8094410">
              <a:off x="8067370" y="382978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7"/>
            <p:cNvSpPr/>
            <p:nvPr/>
          </p:nvSpPr>
          <p:spPr>
            <a:xfrm flipH="1" rot="8094410">
              <a:off x="8006291" y="323855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17"/>
          <p:cNvGrpSpPr/>
          <p:nvPr/>
        </p:nvGrpSpPr>
        <p:grpSpPr>
          <a:xfrm>
            <a:off x="-876123" y="3037600"/>
            <a:ext cx="3129659" cy="3157207"/>
            <a:chOff x="-876123" y="3037600"/>
            <a:chExt cx="3129659" cy="3157207"/>
          </a:xfrm>
        </p:grpSpPr>
        <p:sp>
          <p:nvSpPr>
            <p:cNvPr id="1471" name="Google Shape;1471;p17"/>
            <p:cNvSpPr/>
            <p:nvPr/>
          </p:nvSpPr>
          <p:spPr>
            <a:xfrm rot="8105590">
              <a:off x="-732412" y="3858910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7"/>
            <p:cNvSpPr/>
            <p:nvPr/>
          </p:nvSpPr>
          <p:spPr>
            <a:xfrm rot="8105590">
              <a:off x="-743726" y="3872069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7"/>
            <p:cNvSpPr/>
            <p:nvPr/>
          </p:nvSpPr>
          <p:spPr>
            <a:xfrm rot="8105590">
              <a:off x="-733577" y="4103233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7"/>
            <p:cNvSpPr/>
            <p:nvPr/>
          </p:nvSpPr>
          <p:spPr>
            <a:xfrm rot="8105590">
              <a:off x="-751521" y="4087231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 rot="8105590">
              <a:off x="-658751" y="4724535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 rot="8105590">
              <a:off x="-658694" y="4693997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 rot="8105590">
              <a:off x="-451845" y="4850454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 rot="8105590">
              <a:off x="-390684" y="4821989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 rot="8105590">
              <a:off x="155586" y="4805397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 rot="8105590">
              <a:off x="158501" y="4721999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 rot="8105590">
              <a:off x="331280" y="4878469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7"/>
            <p:cNvSpPr/>
            <p:nvPr/>
          </p:nvSpPr>
          <p:spPr>
            <a:xfrm rot="8105590">
              <a:off x="553051" y="4909426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7"/>
            <p:cNvSpPr/>
            <p:nvPr/>
          </p:nvSpPr>
          <p:spPr>
            <a:xfrm rot="8105590">
              <a:off x="553264" y="4817120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7"/>
            <p:cNvSpPr/>
            <p:nvPr/>
          </p:nvSpPr>
          <p:spPr>
            <a:xfrm rot="8105590">
              <a:off x="366286" y="4820302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7"/>
            <p:cNvSpPr/>
            <p:nvPr/>
          </p:nvSpPr>
          <p:spPr>
            <a:xfrm rot="8105590">
              <a:off x="1102080" y="4822726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7"/>
            <p:cNvSpPr/>
            <p:nvPr/>
          </p:nvSpPr>
          <p:spPr>
            <a:xfrm rot="8105590">
              <a:off x="1149203" y="4748067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7"/>
            <p:cNvSpPr/>
            <p:nvPr/>
          </p:nvSpPr>
          <p:spPr>
            <a:xfrm rot="8105590">
              <a:off x="1304211" y="4855143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7"/>
            <p:cNvSpPr/>
            <p:nvPr/>
          </p:nvSpPr>
          <p:spPr>
            <a:xfrm rot="8105590">
              <a:off x="1347757" y="4728957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7"/>
            <p:cNvSpPr/>
            <p:nvPr/>
          </p:nvSpPr>
          <p:spPr>
            <a:xfrm rot="8105590">
              <a:off x="1397532" y="4931855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7"/>
            <p:cNvSpPr/>
            <p:nvPr/>
          </p:nvSpPr>
          <p:spPr>
            <a:xfrm rot="8105590">
              <a:off x="1518281" y="4845580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7"/>
            <p:cNvSpPr/>
            <p:nvPr/>
          </p:nvSpPr>
          <p:spPr>
            <a:xfrm rot="8105590">
              <a:off x="1677543" y="5023891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7"/>
            <p:cNvSpPr/>
            <p:nvPr/>
          </p:nvSpPr>
          <p:spPr>
            <a:xfrm rot="8105590">
              <a:off x="-529319" y="3129027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7"/>
            <p:cNvSpPr/>
            <p:nvPr/>
          </p:nvSpPr>
          <p:spPr>
            <a:xfrm rot="8105590">
              <a:off x="1509895" y="5063712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7"/>
            <p:cNvSpPr/>
            <p:nvPr/>
          </p:nvSpPr>
          <p:spPr>
            <a:xfrm rot="8105590">
              <a:off x="1332701" y="4711725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7"/>
            <p:cNvSpPr/>
            <p:nvPr/>
          </p:nvSpPr>
          <p:spPr>
            <a:xfrm rot="8105590">
              <a:off x="1340808" y="4890106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7"/>
            <p:cNvSpPr/>
            <p:nvPr/>
          </p:nvSpPr>
          <p:spPr>
            <a:xfrm rot="8105590">
              <a:off x="1162576" y="4709304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7"/>
            <p:cNvSpPr/>
            <p:nvPr/>
          </p:nvSpPr>
          <p:spPr>
            <a:xfrm rot="8105590">
              <a:off x="984458" y="4527795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8105590">
              <a:off x="824087" y="4346793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8105590">
              <a:off x="543956" y="4079284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8105590">
              <a:off x="629677" y="4147988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8105590">
              <a:off x="452284" y="381350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8105590">
              <a:off x="1228838" y="496690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8105590">
              <a:off x="1152522" y="4888710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8105590">
              <a:off x="1067974" y="4802673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8105590">
              <a:off x="974609" y="4708080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8105590">
              <a:off x="1155629" y="4529479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8105590">
              <a:off x="977644" y="4348205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8105590">
              <a:off x="808505" y="4175591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8105590">
              <a:off x="889373" y="4621653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8105590">
              <a:off x="788337" y="451743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8105590">
              <a:off x="720825" y="4448785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8105590">
              <a:off x="627243" y="4354282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8105590">
              <a:off x="526069" y="4250691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8105590">
              <a:off x="466596" y="4189962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8"/>
          <p:cNvSpPr txBox="1"/>
          <p:nvPr>
            <p:ph idx="1" type="subTitle"/>
          </p:nvPr>
        </p:nvSpPr>
        <p:spPr>
          <a:xfrm>
            <a:off x="975125" y="2830175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7" name="Google Shape;1517;p18"/>
          <p:cNvSpPr txBox="1"/>
          <p:nvPr>
            <p:ph idx="2" type="subTitle"/>
          </p:nvPr>
        </p:nvSpPr>
        <p:spPr>
          <a:xfrm>
            <a:off x="783875" y="3195100"/>
            <a:ext cx="17880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8" name="Google Shape;1518;p18"/>
          <p:cNvSpPr txBox="1"/>
          <p:nvPr>
            <p:ph idx="3" type="subTitle"/>
          </p:nvPr>
        </p:nvSpPr>
        <p:spPr>
          <a:xfrm>
            <a:off x="2904671" y="2830175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9" name="Google Shape;1519;p18"/>
          <p:cNvSpPr txBox="1"/>
          <p:nvPr>
            <p:ph idx="4" type="subTitle"/>
          </p:nvPr>
        </p:nvSpPr>
        <p:spPr>
          <a:xfrm>
            <a:off x="2757075" y="3195106"/>
            <a:ext cx="17007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0" name="Google Shape;1520;p18"/>
          <p:cNvSpPr txBox="1"/>
          <p:nvPr>
            <p:ph idx="5" type="subTitle"/>
          </p:nvPr>
        </p:nvSpPr>
        <p:spPr>
          <a:xfrm>
            <a:off x="4836380" y="2830175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1" name="Google Shape;1521;p18"/>
          <p:cNvSpPr txBox="1"/>
          <p:nvPr>
            <p:ph idx="6" type="subTitle"/>
          </p:nvPr>
        </p:nvSpPr>
        <p:spPr>
          <a:xfrm>
            <a:off x="4688787" y="3195106"/>
            <a:ext cx="17007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2" name="Google Shape;1522;p18"/>
          <p:cNvSpPr txBox="1"/>
          <p:nvPr>
            <p:ph idx="7" type="subTitle"/>
          </p:nvPr>
        </p:nvSpPr>
        <p:spPr>
          <a:xfrm>
            <a:off x="6768088" y="2830175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3" name="Google Shape;1523;p18"/>
          <p:cNvSpPr txBox="1"/>
          <p:nvPr>
            <p:ph idx="8" type="subTitle"/>
          </p:nvPr>
        </p:nvSpPr>
        <p:spPr>
          <a:xfrm>
            <a:off x="6620500" y="3195106"/>
            <a:ext cx="17007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4" name="Google Shape;1524;p18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 sz="28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525" name="Google Shape;1525;p18"/>
          <p:cNvGrpSpPr/>
          <p:nvPr/>
        </p:nvGrpSpPr>
        <p:grpSpPr>
          <a:xfrm>
            <a:off x="2738178" y="4599050"/>
            <a:ext cx="3680018" cy="1758903"/>
            <a:chOff x="2738178" y="4599050"/>
            <a:chExt cx="3680018" cy="1758903"/>
          </a:xfrm>
        </p:grpSpPr>
        <p:sp>
          <p:nvSpPr>
            <p:cNvPr id="1526" name="Google Shape;1526;p18"/>
            <p:cNvSpPr/>
            <p:nvPr/>
          </p:nvSpPr>
          <p:spPr>
            <a:xfrm flipH="1" rot="-5405499">
              <a:off x="4911617" y="4985017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 flipH="1" rot="-5405499">
              <a:off x="4776257" y="4946795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 flipH="1" rot="-5405499">
              <a:off x="4541682" y="5076589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 flipH="1" rot="-5405499">
              <a:off x="4676732" y="5123959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 flipH="1" rot="-5405499">
              <a:off x="4152671" y="5505757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 flipH="1" rot="-5405499">
              <a:off x="3940243" y="5387206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 flipH="1" rot="-5405499">
              <a:off x="3842103" y="5417334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 flipH="1" rot="-5405499">
              <a:off x="3684994" y="5298460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 flipH="1" rot="-5405499">
              <a:off x="3460499" y="4962614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 flipH="1" rot="-5405499">
              <a:off x="3306385" y="4814173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 flipH="1" rot="-5405499">
              <a:off x="3320413" y="4904885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 flipH="1" rot="-5405499">
              <a:off x="3281995" y="4828069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 flipH="1" rot="-5405499">
              <a:off x="3140067" y="4676886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 flipH="1" rot="-5405499">
              <a:off x="3274859" y="4813350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 flipH="1" rot="-5405499">
              <a:off x="3243734" y="4498107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 flipH="1" rot="-5405499">
              <a:off x="3210011" y="4389961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 flipH="1" rot="-5405499">
              <a:off x="3240209" y="4445336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 flipH="1" rot="-5405499">
              <a:off x="3144002" y="4261264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 flipH="1" rot="-5405499">
              <a:off x="3406877" y="4552424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 flipH="1" rot="-5405499">
              <a:off x="3183006" y="4323408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 flipH="1" rot="-5405499">
              <a:off x="3094085" y="4398914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flipH="1" rot="-5405499">
              <a:off x="5495870" y="4413019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flipH="1" rot="-5405499">
              <a:off x="3642536" y="4735340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flipH="1" rot="-5405499">
              <a:off x="4015966" y="4611427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flipH="1" rot="-5405499">
              <a:off x="3885234" y="4732300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flipH="1" rot="-5405499">
              <a:off x="4138533" y="4730244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flipH="1" rot="-5405499">
              <a:off x="4392806" y="4727837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flipH="1" rot="-5405499">
              <a:off x="4634223" y="4713261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flipH="1" rot="-5405499">
              <a:off x="5021433" y="4722174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flipH="1" rot="-5405499">
              <a:off x="4912247" y="4710144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flipH="1" rot="-5405499">
              <a:off x="5274219" y="4599075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flipH="1" rot="-5405499">
              <a:off x="3909516" y="4865534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flipH="1" rot="-5405499">
              <a:off x="4018995" y="4864300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flipH="1" rot="-5405499">
              <a:off x="4139413" y="4863163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flipH="1" rot="-5405499">
              <a:off x="4272319" y="4862295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flipH="1" rot="-5405499">
              <a:off x="4270587" y="4607995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flipH="1" rot="-5405499">
              <a:off x="4525211" y="4605913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flipH="1" rot="-5405499">
              <a:off x="4766309" y="4603225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flipH="1" rot="-5405499">
              <a:off x="4393712" y="486145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flipH="1" rot="-5405499">
              <a:off x="4538817" y="4859195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flipH="1" rot="-5405499">
              <a:off x="4635109" y="4858393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flipH="1" rot="-5405499">
              <a:off x="4768365" y="4857849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flipH="1" rot="-5405499">
              <a:off x="4913484" y="4856276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flipH="1" rot="-5405499">
              <a:off x="4997912" y="4855153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9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2" name="Google Shape;1572;p19"/>
          <p:cNvSpPr txBox="1"/>
          <p:nvPr>
            <p:ph idx="1" type="subTitle"/>
          </p:nvPr>
        </p:nvSpPr>
        <p:spPr>
          <a:xfrm>
            <a:off x="969875" y="2849225"/>
            <a:ext cx="14082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3" name="Google Shape;1573;p19"/>
          <p:cNvSpPr txBox="1"/>
          <p:nvPr>
            <p:ph idx="2" type="subTitle"/>
          </p:nvPr>
        </p:nvSpPr>
        <p:spPr>
          <a:xfrm>
            <a:off x="971225" y="3222856"/>
            <a:ext cx="14055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4" name="Google Shape;1574;p19"/>
          <p:cNvSpPr txBox="1"/>
          <p:nvPr>
            <p:ph idx="3" type="subTitle"/>
          </p:nvPr>
        </p:nvSpPr>
        <p:spPr>
          <a:xfrm>
            <a:off x="2903197" y="2849225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5" name="Google Shape;1575;p19"/>
          <p:cNvSpPr txBox="1"/>
          <p:nvPr>
            <p:ph idx="4" type="subTitle"/>
          </p:nvPr>
        </p:nvSpPr>
        <p:spPr>
          <a:xfrm>
            <a:off x="2901847" y="3222844"/>
            <a:ext cx="14082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6" name="Google Shape;1576;p19"/>
          <p:cNvSpPr txBox="1"/>
          <p:nvPr>
            <p:ph idx="5" type="subTitle"/>
          </p:nvPr>
        </p:nvSpPr>
        <p:spPr>
          <a:xfrm>
            <a:off x="4835170" y="2849225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7" name="Google Shape;1577;p19"/>
          <p:cNvSpPr txBox="1"/>
          <p:nvPr>
            <p:ph idx="6" type="subTitle"/>
          </p:nvPr>
        </p:nvSpPr>
        <p:spPr>
          <a:xfrm>
            <a:off x="4833820" y="3222844"/>
            <a:ext cx="14082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8" name="Google Shape;1578;p19"/>
          <p:cNvSpPr txBox="1"/>
          <p:nvPr>
            <p:ph idx="7" type="subTitle"/>
          </p:nvPr>
        </p:nvSpPr>
        <p:spPr>
          <a:xfrm>
            <a:off x="6767142" y="2849225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9" name="Google Shape;1579;p19"/>
          <p:cNvSpPr txBox="1"/>
          <p:nvPr>
            <p:ph idx="8" type="subTitle"/>
          </p:nvPr>
        </p:nvSpPr>
        <p:spPr>
          <a:xfrm>
            <a:off x="6765792" y="3222844"/>
            <a:ext cx="14082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0" name="Google Shape;1580;p19"/>
          <p:cNvSpPr/>
          <p:nvPr/>
        </p:nvSpPr>
        <p:spPr>
          <a:xfrm flipH="1" rot="5394501">
            <a:off x="3166388" y="-852786"/>
            <a:ext cx="1081118" cy="853922"/>
          </a:xfrm>
          <a:custGeom>
            <a:rect b="b" l="l" r="r" t="t"/>
            <a:pathLst>
              <a:path extrusionOk="0" h="34150" w="43236">
                <a:moveTo>
                  <a:pt x="0" y="0"/>
                </a:moveTo>
                <a:lnTo>
                  <a:pt x="0" y="353"/>
                </a:lnTo>
                <a:lnTo>
                  <a:pt x="4421" y="380"/>
                </a:lnTo>
                <a:lnTo>
                  <a:pt x="8788" y="5723"/>
                </a:lnTo>
                <a:lnTo>
                  <a:pt x="18173" y="5832"/>
                </a:lnTo>
                <a:lnTo>
                  <a:pt x="30515" y="18010"/>
                </a:lnTo>
                <a:lnTo>
                  <a:pt x="33552" y="18038"/>
                </a:lnTo>
                <a:lnTo>
                  <a:pt x="42910" y="27504"/>
                </a:lnTo>
                <a:lnTo>
                  <a:pt x="42829" y="34149"/>
                </a:lnTo>
                <a:lnTo>
                  <a:pt x="43181" y="34149"/>
                </a:lnTo>
                <a:lnTo>
                  <a:pt x="43236" y="27368"/>
                </a:lnTo>
                <a:lnTo>
                  <a:pt x="33715" y="17712"/>
                </a:lnTo>
                <a:lnTo>
                  <a:pt x="30650" y="17658"/>
                </a:lnTo>
                <a:lnTo>
                  <a:pt x="18363" y="5506"/>
                </a:lnTo>
                <a:lnTo>
                  <a:pt x="8951" y="5398"/>
                </a:lnTo>
                <a:lnTo>
                  <a:pt x="4584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9"/>
          <p:cNvSpPr/>
          <p:nvPr/>
        </p:nvSpPr>
        <p:spPr>
          <a:xfrm flipH="1" rot="5394501">
            <a:off x="3139640" y="-802361"/>
            <a:ext cx="1243225" cy="841719"/>
          </a:xfrm>
          <a:custGeom>
            <a:rect b="b" l="l" r="r" t="t"/>
            <a:pathLst>
              <a:path extrusionOk="0" h="33662" w="49719">
                <a:moveTo>
                  <a:pt x="2848" y="0"/>
                </a:moveTo>
                <a:lnTo>
                  <a:pt x="0" y="2496"/>
                </a:lnTo>
                <a:lnTo>
                  <a:pt x="217" y="2740"/>
                </a:lnTo>
                <a:lnTo>
                  <a:pt x="2984" y="326"/>
                </a:lnTo>
                <a:lnTo>
                  <a:pt x="9358" y="380"/>
                </a:lnTo>
                <a:lnTo>
                  <a:pt x="14376" y="5724"/>
                </a:lnTo>
                <a:lnTo>
                  <a:pt x="24086" y="5832"/>
                </a:lnTo>
                <a:lnTo>
                  <a:pt x="36319" y="17495"/>
                </a:lnTo>
                <a:lnTo>
                  <a:pt x="36401" y="17522"/>
                </a:lnTo>
                <a:lnTo>
                  <a:pt x="38760" y="17549"/>
                </a:lnTo>
                <a:lnTo>
                  <a:pt x="49366" y="29321"/>
                </a:lnTo>
                <a:lnTo>
                  <a:pt x="49339" y="33661"/>
                </a:lnTo>
                <a:lnTo>
                  <a:pt x="49691" y="33661"/>
                </a:lnTo>
                <a:lnTo>
                  <a:pt x="49718" y="29213"/>
                </a:lnTo>
                <a:lnTo>
                  <a:pt x="38923" y="17224"/>
                </a:lnTo>
                <a:lnTo>
                  <a:pt x="36536" y="17197"/>
                </a:lnTo>
                <a:lnTo>
                  <a:pt x="24276" y="5534"/>
                </a:lnTo>
                <a:lnTo>
                  <a:pt x="24222" y="5479"/>
                </a:lnTo>
                <a:lnTo>
                  <a:pt x="14566" y="5425"/>
                </a:lnTo>
                <a:lnTo>
                  <a:pt x="9494" y="28"/>
                </a:lnTo>
                <a:lnTo>
                  <a:pt x="284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9"/>
          <p:cNvSpPr/>
          <p:nvPr/>
        </p:nvSpPr>
        <p:spPr>
          <a:xfrm flipH="1" rot="5394501">
            <a:off x="3240589" y="-790402"/>
            <a:ext cx="1376852" cy="699966"/>
          </a:xfrm>
          <a:custGeom>
            <a:rect b="b" l="l" r="r" t="t"/>
            <a:pathLst>
              <a:path extrusionOk="0" h="27993" w="55063">
                <a:moveTo>
                  <a:pt x="2686" y="1"/>
                </a:moveTo>
                <a:lnTo>
                  <a:pt x="1" y="1899"/>
                </a:lnTo>
                <a:lnTo>
                  <a:pt x="191" y="2171"/>
                </a:lnTo>
                <a:lnTo>
                  <a:pt x="2767" y="353"/>
                </a:lnTo>
                <a:lnTo>
                  <a:pt x="14132" y="408"/>
                </a:lnTo>
                <a:lnTo>
                  <a:pt x="16980" y="3364"/>
                </a:lnTo>
                <a:lnTo>
                  <a:pt x="26691" y="3445"/>
                </a:lnTo>
                <a:lnTo>
                  <a:pt x="38924" y="15109"/>
                </a:lnTo>
                <a:lnTo>
                  <a:pt x="38978" y="15136"/>
                </a:lnTo>
                <a:lnTo>
                  <a:pt x="42477" y="15163"/>
                </a:lnTo>
                <a:lnTo>
                  <a:pt x="54818" y="27992"/>
                </a:lnTo>
                <a:lnTo>
                  <a:pt x="55062" y="27748"/>
                </a:lnTo>
                <a:lnTo>
                  <a:pt x="42640" y="14892"/>
                </a:lnTo>
                <a:lnTo>
                  <a:pt x="42612" y="14837"/>
                </a:lnTo>
                <a:lnTo>
                  <a:pt x="39113" y="14783"/>
                </a:lnTo>
                <a:lnTo>
                  <a:pt x="26853" y="3120"/>
                </a:lnTo>
                <a:lnTo>
                  <a:pt x="26826" y="3093"/>
                </a:lnTo>
                <a:lnTo>
                  <a:pt x="17116" y="3039"/>
                </a:lnTo>
                <a:lnTo>
                  <a:pt x="14268" y="82"/>
                </a:lnTo>
                <a:lnTo>
                  <a:pt x="27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9"/>
          <p:cNvSpPr/>
          <p:nvPr/>
        </p:nvSpPr>
        <p:spPr>
          <a:xfrm flipH="1" rot="5394501">
            <a:off x="3247992" y="-867603"/>
            <a:ext cx="1234398" cy="729797"/>
          </a:xfrm>
          <a:custGeom>
            <a:rect b="b" l="l" r="r" t="t"/>
            <a:pathLst>
              <a:path extrusionOk="0" h="29186" w="49366">
                <a:moveTo>
                  <a:pt x="54" y="1"/>
                </a:moveTo>
                <a:lnTo>
                  <a:pt x="0" y="326"/>
                </a:lnTo>
                <a:lnTo>
                  <a:pt x="6700" y="407"/>
                </a:lnTo>
                <a:lnTo>
                  <a:pt x="10416" y="2849"/>
                </a:lnTo>
                <a:lnTo>
                  <a:pt x="20994" y="2930"/>
                </a:lnTo>
                <a:lnTo>
                  <a:pt x="31979" y="15515"/>
                </a:lnTo>
                <a:lnTo>
                  <a:pt x="32061" y="15597"/>
                </a:lnTo>
                <a:lnTo>
                  <a:pt x="35804" y="15624"/>
                </a:lnTo>
                <a:lnTo>
                  <a:pt x="49149" y="29186"/>
                </a:lnTo>
                <a:lnTo>
                  <a:pt x="49366" y="28942"/>
                </a:lnTo>
                <a:lnTo>
                  <a:pt x="36021" y="15326"/>
                </a:lnTo>
                <a:lnTo>
                  <a:pt x="35939" y="15271"/>
                </a:lnTo>
                <a:lnTo>
                  <a:pt x="32196" y="15244"/>
                </a:lnTo>
                <a:lnTo>
                  <a:pt x="21211" y="2632"/>
                </a:lnTo>
                <a:lnTo>
                  <a:pt x="21157" y="2604"/>
                </a:lnTo>
                <a:lnTo>
                  <a:pt x="10524" y="2496"/>
                </a:lnTo>
                <a:lnTo>
                  <a:pt x="6781" y="55"/>
                </a:lnTo>
                <a:lnTo>
                  <a:pt x="5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9"/>
          <p:cNvSpPr/>
          <p:nvPr/>
        </p:nvSpPr>
        <p:spPr>
          <a:xfrm flipH="1" rot="5394501">
            <a:off x="3543482" y="-719695"/>
            <a:ext cx="1462969" cy="200090"/>
          </a:xfrm>
          <a:custGeom>
            <a:rect b="b" l="l" r="r" t="t"/>
            <a:pathLst>
              <a:path extrusionOk="0" h="8002" w="58507">
                <a:moveTo>
                  <a:pt x="1" y="0"/>
                </a:moveTo>
                <a:lnTo>
                  <a:pt x="1" y="326"/>
                </a:lnTo>
                <a:lnTo>
                  <a:pt x="9928" y="407"/>
                </a:lnTo>
                <a:lnTo>
                  <a:pt x="13264" y="4801"/>
                </a:lnTo>
                <a:lnTo>
                  <a:pt x="24819" y="4882"/>
                </a:lnTo>
                <a:lnTo>
                  <a:pt x="28074" y="7839"/>
                </a:lnTo>
                <a:lnTo>
                  <a:pt x="50234" y="8002"/>
                </a:lnTo>
                <a:lnTo>
                  <a:pt x="50342" y="8002"/>
                </a:lnTo>
                <a:lnTo>
                  <a:pt x="57069" y="1221"/>
                </a:lnTo>
                <a:lnTo>
                  <a:pt x="58317" y="2306"/>
                </a:lnTo>
                <a:lnTo>
                  <a:pt x="58507" y="2062"/>
                </a:lnTo>
                <a:lnTo>
                  <a:pt x="57069" y="732"/>
                </a:lnTo>
                <a:lnTo>
                  <a:pt x="50180" y="7649"/>
                </a:lnTo>
                <a:lnTo>
                  <a:pt x="28209" y="7486"/>
                </a:lnTo>
                <a:lnTo>
                  <a:pt x="24955" y="4530"/>
                </a:lnTo>
                <a:lnTo>
                  <a:pt x="13427" y="4476"/>
                </a:lnTo>
                <a:lnTo>
                  <a:pt x="10091" y="10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9"/>
          <p:cNvSpPr/>
          <p:nvPr/>
        </p:nvSpPr>
        <p:spPr>
          <a:xfrm flipH="1" rot="5394501">
            <a:off x="3484606" y="-607945"/>
            <a:ext cx="1734274" cy="206892"/>
          </a:xfrm>
          <a:custGeom>
            <a:rect b="b" l="l" r="r" t="t"/>
            <a:pathLst>
              <a:path extrusionOk="0" h="8274" w="69357">
                <a:moveTo>
                  <a:pt x="69139" y="0"/>
                </a:moveTo>
                <a:lnTo>
                  <a:pt x="66915" y="2225"/>
                </a:lnTo>
                <a:lnTo>
                  <a:pt x="64718" y="2170"/>
                </a:lnTo>
                <a:lnTo>
                  <a:pt x="59456" y="7948"/>
                </a:lnTo>
                <a:lnTo>
                  <a:pt x="39439" y="7785"/>
                </a:lnTo>
                <a:lnTo>
                  <a:pt x="36075" y="3391"/>
                </a:lnTo>
                <a:lnTo>
                  <a:pt x="24548" y="3337"/>
                </a:lnTo>
                <a:lnTo>
                  <a:pt x="21863" y="380"/>
                </a:lnTo>
                <a:lnTo>
                  <a:pt x="2984" y="245"/>
                </a:lnTo>
                <a:lnTo>
                  <a:pt x="2903" y="245"/>
                </a:lnTo>
                <a:lnTo>
                  <a:pt x="1" y="3228"/>
                </a:lnTo>
                <a:lnTo>
                  <a:pt x="245" y="3472"/>
                </a:lnTo>
                <a:lnTo>
                  <a:pt x="3039" y="597"/>
                </a:lnTo>
                <a:lnTo>
                  <a:pt x="21700" y="706"/>
                </a:lnTo>
                <a:lnTo>
                  <a:pt x="24412" y="3662"/>
                </a:lnTo>
                <a:lnTo>
                  <a:pt x="35913" y="3744"/>
                </a:lnTo>
                <a:lnTo>
                  <a:pt x="39249" y="8111"/>
                </a:lnTo>
                <a:lnTo>
                  <a:pt x="59592" y="8273"/>
                </a:lnTo>
                <a:lnTo>
                  <a:pt x="64854" y="2523"/>
                </a:lnTo>
                <a:lnTo>
                  <a:pt x="67051" y="2550"/>
                </a:lnTo>
                <a:lnTo>
                  <a:pt x="69356" y="245"/>
                </a:lnTo>
                <a:lnTo>
                  <a:pt x="691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9"/>
          <p:cNvSpPr/>
          <p:nvPr/>
        </p:nvSpPr>
        <p:spPr>
          <a:xfrm flipH="1" rot="5394501">
            <a:off x="3851325" y="-837463"/>
            <a:ext cx="1465695" cy="406282"/>
          </a:xfrm>
          <a:custGeom>
            <a:rect b="b" l="l" r="r" t="t"/>
            <a:pathLst>
              <a:path extrusionOk="0" h="16248" w="58616">
                <a:moveTo>
                  <a:pt x="54249" y="1"/>
                </a:moveTo>
                <a:lnTo>
                  <a:pt x="48987" y="4883"/>
                </a:lnTo>
                <a:lnTo>
                  <a:pt x="48905" y="12641"/>
                </a:lnTo>
                <a:lnTo>
                  <a:pt x="46410" y="15923"/>
                </a:lnTo>
                <a:lnTo>
                  <a:pt x="31248" y="15787"/>
                </a:lnTo>
                <a:lnTo>
                  <a:pt x="29485" y="13834"/>
                </a:lnTo>
                <a:lnTo>
                  <a:pt x="15516" y="13698"/>
                </a:lnTo>
                <a:lnTo>
                  <a:pt x="13481" y="11284"/>
                </a:lnTo>
                <a:lnTo>
                  <a:pt x="1" y="11176"/>
                </a:lnTo>
                <a:lnTo>
                  <a:pt x="1" y="11501"/>
                </a:lnTo>
                <a:lnTo>
                  <a:pt x="13346" y="11610"/>
                </a:lnTo>
                <a:lnTo>
                  <a:pt x="15353" y="14051"/>
                </a:lnTo>
                <a:lnTo>
                  <a:pt x="29322" y="14187"/>
                </a:lnTo>
                <a:lnTo>
                  <a:pt x="31085" y="16112"/>
                </a:lnTo>
                <a:lnTo>
                  <a:pt x="46573" y="16248"/>
                </a:lnTo>
                <a:lnTo>
                  <a:pt x="49258" y="12749"/>
                </a:lnTo>
                <a:lnTo>
                  <a:pt x="49312" y="5019"/>
                </a:lnTo>
                <a:lnTo>
                  <a:pt x="54384" y="353"/>
                </a:lnTo>
                <a:lnTo>
                  <a:pt x="58616" y="381"/>
                </a:lnTo>
                <a:lnTo>
                  <a:pt x="58616" y="55"/>
                </a:lnTo>
                <a:lnTo>
                  <a:pt x="542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9"/>
          <p:cNvSpPr/>
          <p:nvPr/>
        </p:nvSpPr>
        <p:spPr>
          <a:xfrm flipH="1" rot="5394501">
            <a:off x="3876182" y="-778276"/>
            <a:ext cx="1597947" cy="465969"/>
          </a:xfrm>
          <a:custGeom>
            <a:rect b="b" l="l" r="r" t="t"/>
            <a:pathLst>
              <a:path extrusionOk="0" h="18635" w="63905">
                <a:moveTo>
                  <a:pt x="59971" y="1"/>
                </a:moveTo>
                <a:lnTo>
                  <a:pt x="52323" y="7623"/>
                </a:lnTo>
                <a:lnTo>
                  <a:pt x="52241" y="16329"/>
                </a:lnTo>
                <a:lnTo>
                  <a:pt x="49936" y="18309"/>
                </a:lnTo>
                <a:lnTo>
                  <a:pt x="38978" y="18201"/>
                </a:lnTo>
                <a:lnTo>
                  <a:pt x="36238" y="16221"/>
                </a:lnTo>
                <a:lnTo>
                  <a:pt x="23029" y="16112"/>
                </a:lnTo>
                <a:lnTo>
                  <a:pt x="21076" y="13210"/>
                </a:lnTo>
                <a:lnTo>
                  <a:pt x="3581" y="13074"/>
                </a:lnTo>
                <a:lnTo>
                  <a:pt x="1" y="16438"/>
                </a:lnTo>
                <a:lnTo>
                  <a:pt x="245" y="16709"/>
                </a:lnTo>
                <a:lnTo>
                  <a:pt x="3717" y="13400"/>
                </a:lnTo>
                <a:lnTo>
                  <a:pt x="20913" y="13563"/>
                </a:lnTo>
                <a:lnTo>
                  <a:pt x="22839" y="16465"/>
                </a:lnTo>
                <a:lnTo>
                  <a:pt x="36130" y="16573"/>
                </a:lnTo>
                <a:lnTo>
                  <a:pt x="38896" y="18526"/>
                </a:lnTo>
                <a:lnTo>
                  <a:pt x="50017" y="18635"/>
                </a:lnTo>
                <a:lnTo>
                  <a:pt x="50071" y="18635"/>
                </a:lnTo>
                <a:lnTo>
                  <a:pt x="52594" y="16465"/>
                </a:lnTo>
                <a:lnTo>
                  <a:pt x="52648" y="7785"/>
                </a:lnTo>
                <a:lnTo>
                  <a:pt x="60107" y="326"/>
                </a:lnTo>
                <a:lnTo>
                  <a:pt x="63904" y="353"/>
                </a:lnTo>
                <a:lnTo>
                  <a:pt x="63904" y="28"/>
                </a:lnTo>
                <a:lnTo>
                  <a:pt x="5997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9"/>
          <p:cNvSpPr/>
          <p:nvPr/>
        </p:nvSpPr>
        <p:spPr>
          <a:xfrm flipH="1" rot="5394501">
            <a:off x="4506259" y="-997216"/>
            <a:ext cx="1192365" cy="1020755"/>
          </a:xfrm>
          <a:custGeom>
            <a:rect b="b" l="l" r="r" t="t"/>
            <a:pathLst>
              <a:path extrusionOk="0" h="40822" w="47685">
                <a:moveTo>
                  <a:pt x="47332" y="0"/>
                </a:moveTo>
                <a:lnTo>
                  <a:pt x="47196" y="14240"/>
                </a:lnTo>
                <a:lnTo>
                  <a:pt x="22107" y="40469"/>
                </a:lnTo>
                <a:lnTo>
                  <a:pt x="1" y="40306"/>
                </a:lnTo>
                <a:lnTo>
                  <a:pt x="1" y="40659"/>
                </a:lnTo>
                <a:lnTo>
                  <a:pt x="22188" y="40821"/>
                </a:lnTo>
                <a:lnTo>
                  <a:pt x="22242" y="40821"/>
                </a:lnTo>
                <a:lnTo>
                  <a:pt x="47522" y="14430"/>
                </a:lnTo>
                <a:lnTo>
                  <a:pt x="47549" y="14376"/>
                </a:lnTo>
                <a:lnTo>
                  <a:pt x="476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9"/>
          <p:cNvSpPr/>
          <p:nvPr/>
        </p:nvSpPr>
        <p:spPr>
          <a:xfrm flipH="1" rot="5394501">
            <a:off x="4431127" y="-892184"/>
            <a:ext cx="1421611" cy="1064164"/>
          </a:xfrm>
          <a:custGeom>
            <a:rect b="b" l="l" r="r" t="t"/>
            <a:pathLst>
              <a:path extrusionOk="0" h="42558" w="56853">
                <a:moveTo>
                  <a:pt x="56527" y="0"/>
                </a:moveTo>
                <a:lnTo>
                  <a:pt x="56391" y="16247"/>
                </a:lnTo>
                <a:lnTo>
                  <a:pt x="31817" y="40523"/>
                </a:lnTo>
                <a:lnTo>
                  <a:pt x="1981" y="40279"/>
                </a:lnTo>
                <a:lnTo>
                  <a:pt x="1899" y="40279"/>
                </a:lnTo>
                <a:lnTo>
                  <a:pt x="1" y="42313"/>
                </a:lnTo>
                <a:lnTo>
                  <a:pt x="245" y="42557"/>
                </a:lnTo>
                <a:lnTo>
                  <a:pt x="2035" y="40604"/>
                </a:lnTo>
                <a:lnTo>
                  <a:pt x="31871" y="40848"/>
                </a:lnTo>
                <a:lnTo>
                  <a:pt x="31953" y="40848"/>
                </a:lnTo>
                <a:lnTo>
                  <a:pt x="56662" y="16437"/>
                </a:lnTo>
                <a:lnTo>
                  <a:pt x="56717" y="16383"/>
                </a:lnTo>
                <a:lnTo>
                  <a:pt x="5685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9"/>
          <p:cNvSpPr/>
          <p:nvPr/>
        </p:nvSpPr>
        <p:spPr>
          <a:xfrm flipH="1" rot="5394501">
            <a:off x="4710783" y="-993749"/>
            <a:ext cx="1127927" cy="1075016"/>
          </a:xfrm>
          <a:custGeom>
            <a:rect b="b" l="l" r="r" t="t"/>
            <a:pathLst>
              <a:path extrusionOk="0" h="42992" w="45108">
                <a:moveTo>
                  <a:pt x="44890" y="1"/>
                </a:moveTo>
                <a:lnTo>
                  <a:pt x="42042" y="3391"/>
                </a:lnTo>
                <a:lnTo>
                  <a:pt x="41988" y="3473"/>
                </a:lnTo>
                <a:lnTo>
                  <a:pt x="41852" y="19340"/>
                </a:lnTo>
                <a:lnTo>
                  <a:pt x="24818" y="35669"/>
                </a:lnTo>
                <a:lnTo>
                  <a:pt x="24764" y="37947"/>
                </a:lnTo>
                <a:lnTo>
                  <a:pt x="19692" y="42667"/>
                </a:lnTo>
                <a:lnTo>
                  <a:pt x="0" y="42477"/>
                </a:lnTo>
                <a:lnTo>
                  <a:pt x="0" y="42829"/>
                </a:lnTo>
                <a:lnTo>
                  <a:pt x="19828" y="42992"/>
                </a:lnTo>
                <a:lnTo>
                  <a:pt x="25117" y="38110"/>
                </a:lnTo>
                <a:lnTo>
                  <a:pt x="25144" y="35831"/>
                </a:lnTo>
                <a:lnTo>
                  <a:pt x="42205" y="19476"/>
                </a:lnTo>
                <a:lnTo>
                  <a:pt x="42340" y="3554"/>
                </a:lnTo>
                <a:lnTo>
                  <a:pt x="45107" y="218"/>
                </a:lnTo>
                <a:lnTo>
                  <a:pt x="4489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9"/>
          <p:cNvSpPr/>
          <p:nvPr/>
        </p:nvSpPr>
        <p:spPr>
          <a:xfrm flipH="1" rot="5394501">
            <a:off x="4911309" y="-911506"/>
            <a:ext cx="965819" cy="1069590"/>
          </a:xfrm>
          <a:custGeom>
            <a:rect b="b" l="l" r="r" t="t"/>
            <a:pathLst>
              <a:path extrusionOk="0" h="42775" w="38625">
                <a:moveTo>
                  <a:pt x="38381" y="0"/>
                </a:moveTo>
                <a:lnTo>
                  <a:pt x="30867" y="6727"/>
                </a:lnTo>
                <a:lnTo>
                  <a:pt x="30813" y="6809"/>
                </a:lnTo>
                <a:lnTo>
                  <a:pt x="30677" y="23490"/>
                </a:lnTo>
                <a:lnTo>
                  <a:pt x="19014" y="35343"/>
                </a:lnTo>
                <a:lnTo>
                  <a:pt x="18987" y="35397"/>
                </a:lnTo>
                <a:lnTo>
                  <a:pt x="18960" y="38706"/>
                </a:lnTo>
                <a:lnTo>
                  <a:pt x="16003" y="42449"/>
                </a:lnTo>
                <a:lnTo>
                  <a:pt x="0" y="42314"/>
                </a:lnTo>
                <a:lnTo>
                  <a:pt x="0" y="42639"/>
                </a:lnTo>
                <a:lnTo>
                  <a:pt x="16166" y="42775"/>
                </a:lnTo>
                <a:lnTo>
                  <a:pt x="19285" y="38842"/>
                </a:lnTo>
                <a:lnTo>
                  <a:pt x="19340" y="35560"/>
                </a:lnTo>
                <a:lnTo>
                  <a:pt x="30949" y="23652"/>
                </a:lnTo>
                <a:lnTo>
                  <a:pt x="31030" y="23625"/>
                </a:lnTo>
                <a:lnTo>
                  <a:pt x="31166" y="6944"/>
                </a:lnTo>
                <a:lnTo>
                  <a:pt x="38625" y="217"/>
                </a:lnTo>
                <a:lnTo>
                  <a:pt x="3838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9"/>
          <p:cNvSpPr/>
          <p:nvPr/>
        </p:nvSpPr>
        <p:spPr>
          <a:xfrm flipH="1" rot="5394501">
            <a:off x="4823315" y="-790855"/>
            <a:ext cx="1195741" cy="1100121"/>
          </a:xfrm>
          <a:custGeom>
            <a:rect b="b" l="l" r="r" t="t"/>
            <a:pathLst>
              <a:path extrusionOk="0" h="43996" w="47820">
                <a:moveTo>
                  <a:pt x="47576" y="1"/>
                </a:moveTo>
                <a:lnTo>
                  <a:pt x="39954" y="7948"/>
                </a:lnTo>
                <a:lnTo>
                  <a:pt x="39873" y="8002"/>
                </a:lnTo>
                <a:lnTo>
                  <a:pt x="39764" y="24494"/>
                </a:lnTo>
                <a:lnTo>
                  <a:pt x="28101" y="36048"/>
                </a:lnTo>
                <a:lnTo>
                  <a:pt x="28047" y="36075"/>
                </a:lnTo>
                <a:lnTo>
                  <a:pt x="28047" y="39276"/>
                </a:lnTo>
                <a:lnTo>
                  <a:pt x="25307" y="41717"/>
                </a:lnTo>
                <a:lnTo>
                  <a:pt x="2414" y="41500"/>
                </a:lnTo>
                <a:lnTo>
                  <a:pt x="2333" y="41500"/>
                </a:lnTo>
                <a:lnTo>
                  <a:pt x="0" y="43751"/>
                </a:lnTo>
                <a:lnTo>
                  <a:pt x="245" y="43996"/>
                </a:lnTo>
                <a:lnTo>
                  <a:pt x="2469" y="41853"/>
                </a:lnTo>
                <a:lnTo>
                  <a:pt x="25443" y="42043"/>
                </a:lnTo>
                <a:lnTo>
                  <a:pt x="28372" y="39439"/>
                </a:lnTo>
                <a:lnTo>
                  <a:pt x="28372" y="36265"/>
                </a:lnTo>
                <a:lnTo>
                  <a:pt x="40035" y="24656"/>
                </a:lnTo>
                <a:lnTo>
                  <a:pt x="40117" y="24629"/>
                </a:lnTo>
                <a:lnTo>
                  <a:pt x="40225" y="8138"/>
                </a:lnTo>
                <a:lnTo>
                  <a:pt x="47820" y="218"/>
                </a:lnTo>
                <a:lnTo>
                  <a:pt x="4757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9"/>
          <p:cNvSpPr/>
          <p:nvPr/>
        </p:nvSpPr>
        <p:spPr>
          <a:xfrm flipH="1" rot="5394501">
            <a:off x="4687148" y="-910340"/>
            <a:ext cx="1197116" cy="1083143"/>
          </a:xfrm>
          <a:custGeom>
            <a:rect b="b" l="l" r="r" t="t"/>
            <a:pathLst>
              <a:path extrusionOk="0" h="43317" w="47875">
                <a:moveTo>
                  <a:pt x="47630" y="0"/>
                </a:moveTo>
                <a:lnTo>
                  <a:pt x="43480" y="3879"/>
                </a:lnTo>
                <a:lnTo>
                  <a:pt x="43345" y="19475"/>
                </a:lnTo>
                <a:lnTo>
                  <a:pt x="26853" y="35180"/>
                </a:lnTo>
                <a:lnTo>
                  <a:pt x="26772" y="35207"/>
                </a:lnTo>
                <a:lnTo>
                  <a:pt x="26772" y="37322"/>
                </a:lnTo>
                <a:lnTo>
                  <a:pt x="24222" y="40821"/>
                </a:lnTo>
                <a:lnTo>
                  <a:pt x="2578" y="40632"/>
                </a:lnTo>
                <a:lnTo>
                  <a:pt x="2496" y="40632"/>
                </a:lnTo>
                <a:lnTo>
                  <a:pt x="1" y="43073"/>
                </a:lnTo>
                <a:lnTo>
                  <a:pt x="218" y="43317"/>
                </a:lnTo>
                <a:lnTo>
                  <a:pt x="2632" y="40984"/>
                </a:lnTo>
                <a:lnTo>
                  <a:pt x="24412" y="41147"/>
                </a:lnTo>
                <a:lnTo>
                  <a:pt x="27125" y="37431"/>
                </a:lnTo>
                <a:lnTo>
                  <a:pt x="27125" y="35342"/>
                </a:lnTo>
                <a:lnTo>
                  <a:pt x="43670" y="19665"/>
                </a:lnTo>
                <a:lnTo>
                  <a:pt x="43697" y="19611"/>
                </a:lnTo>
                <a:lnTo>
                  <a:pt x="43833" y="4014"/>
                </a:lnTo>
                <a:lnTo>
                  <a:pt x="47874" y="217"/>
                </a:lnTo>
                <a:lnTo>
                  <a:pt x="476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9"/>
          <p:cNvSpPr/>
          <p:nvPr/>
        </p:nvSpPr>
        <p:spPr>
          <a:xfrm flipH="1" rot="5394501">
            <a:off x="5389733" y="-827769"/>
            <a:ext cx="525656" cy="1315815"/>
          </a:xfrm>
          <a:custGeom>
            <a:rect b="b" l="l" r="r" t="t"/>
            <a:pathLst>
              <a:path extrusionOk="0" h="52622" w="21022">
                <a:moveTo>
                  <a:pt x="16790" y="1"/>
                </a:moveTo>
                <a:lnTo>
                  <a:pt x="12532" y="4259"/>
                </a:lnTo>
                <a:lnTo>
                  <a:pt x="12505" y="7921"/>
                </a:lnTo>
                <a:lnTo>
                  <a:pt x="20669" y="16601"/>
                </a:lnTo>
                <a:lnTo>
                  <a:pt x="20479" y="41555"/>
                </a:lnTo>
                <a:lnTo>
                  <a:pt x="13942" y="48959"/>
                </a:lnTo>
                <a:lnTo>
                  <a:pt x="11664" y="48932"/>
                </a:lnTo>
                <a:lnTo>
                  <a:pt x="7839" y="52296"/>
                </a:lnTo>
                <a:lnTo>
                  <a:pt x="1" y="52214"/>
                </a:lnTo>
                <a:lnTo>
                  <a:pt x="1" y="52567"/>
                </a:lnTo>
                <a:lnTo>
                  <a:pt x="7975" y="52621"/>
                </a:lnTo>
                <a:lnTo>
                  <a:pt x="11800" y="49285"/>
                </a:lnTo>
                <a:lnTo>
                  <a:pt x="14078" y="49312"/>
                </a:lnTo>
                <a:lnTo>
                  <a:pt x="20778" y="41717"/>
                </a:lnTo>
                <a:lnTo>
                  <a:pt x="20805" y="41636"/>
                </a:lnTo>
                <a:lnTo>
                  <a:pt x="21022" y="16519"/>
                </a:lnTo>
                <a:lnTo>
                  <a:pt x="21022" y="16465"/>
                </a:lnTo>
                <a:lnTo>
                  <a:pt x="12857" y="7813"/>
                </a:lnTo>
                <a:lnTo>
                  <a:pt x="12884" y="4395"/>
                </a:lnTo>
                <a:lnTo>
                  <a:pt x="17007" y="245"/>
                </a:lnTo>
                <a:lnTo>
                  <a:pt x="1679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9"/>
          <p:cNvSpPr/>
          <p:nvPr/>
        </p:nvSpPr>
        <p:spPr>
          <a:xfrm flipH="1" rot="5394501">
            <a:off x="5366470" y="-732500"/>
            <a:ext cx="582642" cy="1328692"/>
          </a:xfrm>
          <a:custGeom>
            <a:rect b="b" l="l" r="r" t="t"/>
            <a:pathLst>
              <a:path extrusionOk="0" h="53137" w="23301">
                <a:moveTo>
                  <a:pt x="21130" y="1"/>
                </a:moveTo>
                <a:lnTo>
                  <a:pt x="15814" y="4937"/>
                </a:lnTo>
                <a:lnTo>
                  <a:pt x="15787" y="9793"/>
                </a:lnTo>
                <a:lnTo>
                  <a:pt x="22975" y="17740"/>
                </a:lnTo>
                <a:lnTo>
                  <a:pt x="22812" y="40605"/>
                </a:lnTo>
                <a:lnTo>
                  <a:pt x="12668" y="50831"/>
                </a:lnTo>
                <a:lnTo>
                  <a:pt x="2008" y="50749"/>
                </a:lnTo>
                <a:lnTo>
                  <a:pt x="1" y="52892"/>
                </a:lnTo>
                <a:lnTo>
                  <a:pt x="245" y="53136"/>
                </a:lnTo>
                <a:lnTo>
                  <a:pt x="2144" y="51102"/>
                </a:lnTo>
                <a:lnTo>
                  <a:pt x="12803" y="51156"/>
                </a:lnTo>
                <a:lnTo>
                  <a:pt x="23083" y="40822"/>
                </a:lnTo>
                <a:lnTo>
                  <a:pt x="23138" y="40741"/>
                </a:lnTo>
                <a:lnTo>
                  <a:pt x="23300" y="17658"/>
                </a:lnTo>
                <a:lnTo>
                  <a:pt x="23300" y="17604"/>
                </a:lnTo>
                <a:lnTo>
                  <a:pt x="16112" y="9657"/>
                </a:lnTo>
                <a:lnTo>
                  <a:pt x="16167" y="5127"/>
                </a:lnTo>
                <a:lnTo>
                  <a:pt x="21374" y="245"/>
                </a:lnTo>
                <a:lnTo>
                  <a:pt x="211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9"/>
          <p:cNvSpPr/>
          <p:nvPr/>
        </p:nvSpPr>
        <p:spPr>
          <a:xfrm flipH="1" rot="5394501">
            <a:off x="5551965" y="-699033"/>
            <a:ext cx="366949" cy="1239850"/>
          </a:xfrm>
          <a:custGeom>
            <a:rect b="b" l="l" r="r" t="t"/>
            <a:pathLst>
              <a:path extrusionOk="0" h="49584" w="14675">
                <a:moveTo>
                  <a:pt x="13210" y="1"/>
                </a:moveTo>
                <a:lnTo>
                  <a:pt x="7243" y="5941"/>
                </a:lnTo>
                <a:lnTo>
                  <a:pt x="7216" y="5968"/>
                </a:lnTo>
                <a:lnTo>
                  <a:pt x="7134" y="13590"/>
                </a:lnTo>
                <a:lnTo>
                  <a:pt x="14322" y="21646"/>
                </a:lnTo>
                <a:lnTo>
                  <a:pt x="14186" y="40985"/>
                </a:lnTo>
                <a:lnTo>
                  <a:pt x="6103" y="49230"/>
                </a:lnTo>
                <a:lnTo>
                  <a:pt x="1" y="49203"/>
                </a:lnTo>
                <a:lnTo>
                  <a:pt x="1" y="49529"/>
                </a:lnTo>
                <a:lnTo>
                  <a:pt x="6266" y="49583"/>
                </a:lnTo>
                <a:lnTo>
                  <a:pt x="14539" y="41120"/>
                </a:lnTo>
                <a:lnTo>
                  <a:pt x="14675" y="21564"/>
                </a:lnTo>
                <a:lnTo>
                  <a:pt x="14675" y="21510"/>
                </a:lnTo>
                <a:lnTo>
                  <a:pt x="7460" y="13454"/>
                </a:lnTo>
                <a:lnTo>
                  <a:pt x="7541" y="6104"/>
                </a:lnTo>
                <a:lnTo>
                  <a:pt x="13454" y="245"/>
                </a:lnTo>
                <a:lnTo>
                  <a:pt x="132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9"/>
          <p:cNvSpPr/>
          <p:nvPr/>
        </p:nvSpPr>
        <p:spPr>
          <a:xfrm flipH="1" rot="5394501">
            <a:off x="5481314" y="-549518"/>
            <a:ext cx="533807" cy="1274406"/>
          </a:xfrm>
          <a:custGeom>
            <a:rect b="b" l="l" r="r" t="t"/>
            <a:pathLst>
              <a:path extrusionOk="0" h="50966" w="21348">
                <a:moveTo>
                  <a:pt x="21103" y="0"/>
                </a:moveTo>
                <a:lnTo>
                  <a:pt x="14810" y="5778"/>
                </a:lnTo>
                <a:lnTo>
                  <a:pt x="14702" y="16600"/>
                </a:lnTo>
                <a:lnTo>
                  <a:pt x="14702" y="16654"/>
                </a:lnTo>
                <a:lnTo>
                  <a:pt x="20940" y="23598"/>
                </a:lnTo>
                <a:lnTo>
                  <a:pt x="20805" y="41988"/>
                </a:lnTo>
                <a:lnTo>
                  <a:pt x="15082" y="48959"/>
                </a:lnTo>
                <a:lnTo>
                  <a:pt x="2361" y="48877"/>
                </a:lnTo>
                <a:lnTo>
                  <a:pt x="1" y="50695"/>
                </a:lnTo>
                <a:lnTo>
                  <a:pt x="191" y="50966"/>
                </a:lnTo>
                <a:lnTo>
                  <a:pt x="2469" y="49203"/>
                </a:lnTo>
                <a:lnTo>
                  <a:pt x="15244" y="49311"/>
                </a:lnTo>
                <a:lnTo>
                  <a:pt x="21103" y="42151"/>
                </a:lnTo>
                <a:lnTo>
                  <a:pt x="21157" y="42124"/>
                </a:lnTo>
                <a:lnTo>
                  <a:pt x="21293" y="23544"/>
                </a:lnTo>
                <a:lnTo>
                  <a:pt x="21293" y="23462"/>
                </a:lnTo>
                <a:lnTo>
                  <a:pt x="15055" y="16546"/>
                </a:lnTo>
                <a:lnTo>
                  <a:pt x="15136" y="5913"/>
                </a:lnTo>
                <a:lnTo>
                  <a:pt x="21347" y="244"/>
                </a:lnTo>
                <a:lnTo>
                  <a:pt x="2110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9"/>
          <p:cNvSpPr/>
          <p:nvPr/>
        </p:nvSpPr>
        <p:spPr>
          <a:xfrm flipH="1" rot="5394501">
            <a:off x="5567733" y="-435096"/>
            <a:ext cx="184512" cy="868825"/>
          </a:xfrm>
          <a:custGeom>
            <a:rect b="b" l="l" r="r" t="t"/>
            <a:pathLst>
              <a:path extrusionOk="0" h="34746" w="7379">
                <a:moveTo>
                  <a:pt x="381" y="0"/>
                </a:moveTo>
                <a:lnTo>
                  <a:pt x="326" y="7161"/>
                </a:lnTo>
                <a:lnTo>
                  <a:pt x="7026" y="13915"/>
                </a:lnTo>
                <a:lnTo>
                  <a:pt x="6890" y="29457"/>
                </a:lnTo>
                <a:lnTo>
                  <a:pt x="2306" y="34421"/>
                </a:lnTo>
                <a:lnTo>
                  <a:pt x="1" y="34393"/>
                </a:lnTo>
                <a:lnTo>
                  <a:pt x="1" y="34719"/>
                </a:lnTo>
                <a:lnTo>
                  <a:pt x="2496" y="34746"/>
                </a:lnTo>
                <a:lnTo>
                  <a:pt x="7243" y="29592"/>
                </a:lnTo>
                <a:lnTo>
                  <a:pt x="7379" y="13834"/>
                </a:lnTo>
                <a:lnTo>
                  <a:pt x="7379" y="13779"/>
                </a:lnTo>
                <a:lnTo>
                  <a:pt x="652" y="7025"/>
                </a:lnTo>
                <a:lnTo>
                  <a:pt x="73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9"/>
          <p:cNvSpPr/>
          <p:nvPr/>
        </p:nvSpPr>
        <p:spPr>
          <a:xfrm flipH="1" rot="5394501">
            <a:off x="5680382" y="-501814"/>
            <a:ext cx="295735" cy="1164559"/>
          </a:xfrm>
          <a:custGeom>
            <a:rect b="b" l="l" r="r" t="t"/>
            <a:pathLst>
              <a:path extrusionOk="0" h="46573" w="11827">
                <a:moveTo>
                  <a:pt x="11583" y="1"/>
                </a:moveTo>
                <a:lnTo>
                  <a:pt x="2985" y="7731"/>
                </a:lnTo>
                <a:lnTo>
                  <a:pt x="2876" y="20940"/>
                </a:lnTo>
                <a:lnTo>
                  <a:pt x="10064" y="27423"/>
                </a:lnTo>
                <a:lnTo>
                  <a:pt x="9955" y="40714"/>
                </a:lnTo>
                <a:lnTo>
                  <a:pt x="6294" y="44131"/>
                </a:lnTo>
                <a:lnTo>
                  <a:pt x="2306" y="44104"/>
                </a:lnTo>
                <a:lnTo>
                  <a:pt x="1" y="46355"/>
                </a:lnTo>
                <a:lnTo>
                  <a:pt x="191" y="46572"/>
                </a:lnTo>
                <a:lnTo>
                  <a:pt x="2442" y="44457"/>
                </a:lnTo>
                <a:lnTo>
                  <a:pt x="6429" y="44484"/>
                </a:lnTo>
                <a:lnTo>
                  <a:pt x="10308" y="40849"/>
                </a:lnTo>
                <a:lnTo>
                  <a:pt x="10389" y="27260"/>
                </a:lnTo>
                <a:lnTo>
                  <a:pt x="3229" y="20778"/>
                </a:lnTo>
                <a:lnTo>
                  <a:pt x="3310" y="7867"/>
                </a:lnTo>
                <a:lnTo>
                  <a:pt x="11827" y="272"/>
                </a:lnTo>
                <a:lnTo>
                  <a:pt x="115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9"/>
          <p:cNvSpPr/>
          <p:nvPr/>
        </p:nvSpPr>
        <p:spPr>
          <a:xfrm flipH="1" rot="5394501">
            <a:off x="5847294" y="-341973"/>
            <a:ext cx="217744" cy="929212"/>
          </a:xfrm>
          <a:custGeom>
            <a:rect b="b" l="l" r="r" t="t"/>
            <a:pathLst>
              <a:path extrusionOk="0" h="37161" w="8708">
                <a:moveTo>
                  <a:pt x="8463" y="1"/>
                </a:moveTo>
                <a:lnTo>
                  <a:pt x="272" y="7324"/>
                </a:lnTo>
                <a:lnTo>
                  <a:pt x="244" y="7379"/>
                </a:lnTo>
                <a:lnTo>
                  <a:pt x="0" y="37160"/>
                </a:lnTo>
                <a:lnTo>
                  <a:pt x="326" y="37160"/>
                </a:lnTo>
                <a:lnTo>
                  <a:pt x="570" y="7514"/>
                </a:lnTo>
                <a:lnTo>
                  <a:pt x="8707" y="245"/>
                </a:lnTo>
                <a:lnTo>
                  <a:pt x="84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9"/>
          <p:cNvSpPr/>
          <p:nvPr/>
        </p:nvSpPr>
        <p:spPr>
          <a:xfrm flipH="1" rot="5394501">
            <a:off x="2940907" y="-548017"/>
            <a:ext cx="722345" cy="1121151"/>
          </a:xfrm>
          <a:custGeom>
            <a:rect b="b" l="l" r="r" t="t"/>
            <a:pathLst>
              <a:path extrusionOk="0" h="44837" w="28888">
                <a:moveTo>
                  <a:pt x="245" y="1"/>
                </a:moveTo>
                <a:lnTo>
                  <a:pt x="1" y="272"/>
                </a:lnTo>
                <a:lnTo>
                  <a:pt x="3174" y="2957"/>
                </a:lnTo>
                <a:lnTo>
                  <a:pt x="13020" y="3039"/>
                </a:lnTo>
                <a:lnTo>
                  <a:pt x="28562" y="19259"/>
                </a:lnTo>
                <a:lnTo>
                  <a:pt x="28345" y="44836"/>
                </a:lnTo>
                <a:lnTo>
                  <a:pt x="28698" y="44836"/>
                </a:lnTo>
                <a:lnTo>
                  <a:pt x="28888" y="19232"/>
                </a:lnTo>
                <a:lnTo>
                  <a:pt x="28888" y="19123"/>
                </a:lnTo>
                <a:lnTo>
                  <a:pt x="13183" y="2767"/>
                </a:lnTo>
                <a:lnTo>
                  <a:pt x="13156" y="2713"/>
                </a:lnTo>
                <a:lnTo>
                  <a:pt x="3337" y="2632"/>
                </a:lnTo>
                <a:lnTo>
                  <a:pt x="2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9"/>
          <p:cNvSpPr/>
          <p:nvPr/>
        </p:nvSpPr>
        <p:spPr>
          <a:xfrm flipH="1" rot="5394501">
            <a:off x="5469752" y="204579"/>
            <a:ext cx="46834" cy="46234"/>
          </a:xfrm>
          <a:custGeom>
            <a:rect b="b" l="l" r="r" t="t"/>
            <a:pathLst>
              <a:path extrusionOk="0" h="1849" w="1873">
                <a:moveTo>
                  <a:pt x="950" y="0"/>
                </a:moveTo>
                <a:cubicBezTo>
                  <a:pt x="408" y="0"/>
                  <a:pt x="1" y="407"/>
                  <a:pt x="1" y="895"/>
                </a:cubicBezTo>
                <a:cubicBezTo>
                  <a:pt x="1" y="1410"/>
                  <a:pt x="408" y="1817"/>
                  <a:pt x="923" y="1844"/>
                </a:cubicBezTo>
                <a:cubicBezTo>
                  <a:pt x="951" y="1847"/>
                  <a:pt x="978" y="1849"/>
                  <a:pt x="1006" y="1849"/>
                </a:cubicBezTo>
                <a:cubicBezTo>
                  <a:pt x="1481" y="1849"/>
                  <a:pt x="1847" y="1411"/>
                  <a:pt x="1872" y="949"/>
                </a:cubicBezTo>
                <a:cubicBezTo>
                  <a:pt x="1872" y="434"/>
                  <a:pt x="1465" y="27"/>
                  <a:pt x="9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9"/>
          <p:cNvSpPr/>
          <p:nvPr/>
        </p:nvSpPr>
        <p:spPr>
          <a:xfrm flipH="1" rot="5394501">
            <a:off x="5095673" y="327916"/>
            <a:ext cx="47485" cy="46809"/>
          </a:xfrm>
          <a:custGeom>
            <a:rect b="b" l="l" r="r" t="t"/>
            <a:pathLst>
              <a:path extrusionOk="0" h="1872" w="1899">
                <a:moveTo>
                  <a:pt x="950" y="0"/>
                </a:moveTo>
                <a:cubicBezTo>
                  <a:pt x="407" y="0"/>
                  <a:pt x="0" y="407"/>
                  <a:pt x="0" y="922"/>
                </a:cubicBezTo>
                <a:cubicBezTo>
                  <a:pt x="0" y="1411"/>
                  <a:pt x="407" y="1818"/>
                  <a:pt x="922" y="1872"/>
                </a:cubicBezTo>
                <a:cubicBezTo>
                  <a:pt x="1411" y="1872"/>
                  <a:pt x="1818" y="1465"/>
                  <a:pt x="1872" y="950"/>
                </a:cubicBezTo>
                <a:cubicBezTo>
                  <a:pt x="1899" y="434"/>
                  <a:pt x="1438" y="27"/>
                  <a:pt x="9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9"/>
          <p:cNvSpPr/>
          <p:nvPr/>
        </p:nvSpPr>
        <p:spPr>
          <a:xfrm flipH="1" rot="5394501">
            <a:off x="5227755" y="206994"/>
            <a:ext cx="46134" cy="46859"/>
          </a:xfrm>
          <a:custGeom>
            <a:rect b="b" l="l" r="r" t="t"/>
            <a:pathLst>
              <a:path extrusionOk="0" h="1874" w="1845">
                <a:moveTo>
                  <a:pt x="901" y="1"/>
                </a:moveTo>
                <a:cubicBezTo>
                  <a:pt x="409" y="1"/>
                  <a:pt x="27" y="399"/>
                  <a:pt x="0" y="924"/>
                </a:cubicBezTo>
                <a:cubicBezTo>
                  <a:pt x="0" y="1440"/>
                  <a:pt x="407" y="1847"/>
                  <a:pt x="896" y="1874"/>
                </a:cubicBezTo>
                <a:cubicBezTo>
                  <a:pt x="1411" y="1874"/>
                  <a:pt x="1818" y="1467"/>
                  <a:pt x="1845" y="952"/>
                </a:cubicBezTo>
                <a:cubicBezTo>
                  <a:pt x="1845" y="436"/>
                  <a:pt x="1438" y="29"/>
                  <a:pt x="950" y="2"/>
                </a:cubicBezTo>
                <a:cubicBezTo>
                  <a:pt x="933" y="1"/>
                  <a:pt x="917" y="1"/>
                  <a:pt x="9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9"/>
          <p:cNvSpPr/>
          <p:nvPr/>
        </p:nvSpPr>
        <p:spPr>
          <a:xfrm flipH="1" rot="5394501">
            <a:off x="4973781" y="209050"/>
            <a:ext cx="46809" cy="46859"/>
          </a:xfrm>
          <a:custGeom>
            <a:rect b="b" l="l" r="r" t="t"/>
            <a:pathLst>
              <a:path extrusionOk="0" h="1874" w="1872">
                <a:moveTo>
                  <a:pt x="904" y="0"/>
                </a:moveTo>
                <a:cubicBezTo>
                  <a:pt x="409" y="0"/>
                  <a:pt x="0" y="424"/>
                  <a:pt x="0" y="924"/>
                </a:cubicBezTo>
                <a:cubicBezTo>
                  <a:pt x="0" y="1412"/>
                  <a:pt x="407" y="1819"/>
                  <a:pt x="922" y="1873"/>
                </a:cubicBezTo>
                <a:cubicBezTo>
                  <a:pt x="1438" y="1873"/>
                  <a:pt x="1844" y="1466"/>
                  <a:pt x="1872" y="951"/>
                </a:cubicBezTo>
                <a:cubicBezTo>
                  <a:pt x="1872" y="435"/>
                  <a:pt x="1465" y="29"/>
                  <a:pt x="949" y="2"/>
                </a:cubicBezTo>
                <a:cubicBezTo>
                  <a:pt x="934" y="1"/>
                  <a:pt x="919" y="0"/>
                  <a:pt x="9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9"/>
          <p:cNvSpPr/>
          <p:nvPr/>
        </p:nvSpPr>
        <p:spPr>
          <a:xfrm flipH="1" rot="5394501">
            <a:off x="4719482" y="211457"/>
            <a:ext cx="46834" cy="46859"/>
          </a:xfrm>
          <a:custGeom>
            <a:rect b="b" l="l" r="r" t="t"/>
            <a:pathLst>
              <a:path extrusionOk="0" h="1874" w="1873">
                <a:moveTo>
                  <a:pt x="904" y="1"/>
                </a:moveTo>
                <a:cubicBezTo>
                  <a:pt x="409" y="1"/>
                  <a:pt x="1" y="423"/>
                  <a:pt x="1" y="897"/>
                </a:cubicBezTo>
                <a:cubicBezTo>
                  <a:pt x="1" y="1412"/>
                  <a:pt x="435" y="1819"/>
                  <a:pt x="923" y="1873"/>
                </a:cubicBezTo>
                <a:cubicBezTo>
                  <a:pt x="1438" y="1873"/>
                  <a:pt x="1845" y="1467"/>
                  <a:pt x="1872" y="951"/>
                </a:cubicBezTo>
                <a:cubicBezTo>
                  <a:pt x="1872" y="436"/>
                  <a:pt x="1465" y="29"/>
                  <a:pt x="950" y="2"/>
                </a:cubicBezTo>
                <a:cubicBezTo>
                  <a:pt x="935" y="1"/>
                  <a:pt x="919" y="1"/>
                  <a:pt x="9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9"/>
          <p:cNvSpPr/>
          <p:nvPr/>
        </p:nvSpPr>
        <p:spPr>
          <a:xfrm flipH="1" rot="5394501">
            <a:off x="4478090" y="226058"/>
            <a:ext cx="46809" cy="46834"/>
          </a:xfrm>
          <a:custGeom>
            <a:rect b="b" l="l" r="r" t="t"/>
            <a:pathLst>
              <a:path extrusionOk="0" h="1873" w="1872">
                <a:moveTo>
                  <a:pt x="949" y="1"/>
                </a:moveTo>
                <a:cubicBezTo>
                  <a:pt x="461" y="1"/>
                  <a:pt x="0" y="408"/>
                  <a:pt x="0" y="923"/>
                </a:cubicBezTo>
                <a:cubicBezTo>
                  <a:pt x="0" y="1411"/>
                  <a:pt x="407" y="1818"/>
                  <a:pt x="922" y="1873"/>
                </a:cubicBezTo>
                <a:cubicBezTo>
                  <a:pt x="1438" y="1873"/>
                  <a:pt x="1845" y="1466"/>
                  <a:pt x="1872" y="950"/>
                </a:cubicBezTo>
                <a:cubicBezTo>
                  <a:pt x="1872" y="435"/>
                  <a:pt x="1465" y="28"/>
                  <a:pt x="9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9"/>
          <p:cNvSpPr/>
          <p:nvPr/>
        </p:nvSpPr>
        <p:spPr>
          <a:xfrm flipH="1" rot="5394501">
            <a:off x="4090855" y="217120"/>
            <a:ext cx="46834" cy="46859"/>
          </a:xfrm>
          <a:custGeom>
            <a:rect b="b" l="l" r="r" t="t"/>
            <a:pathLst>
              <a:path extrusionOk="0" h="1874" w="1873">
                <a:moveTo>
                  <a:pt x="899" y="0"/>
                </a:moveTo>
                <a:cubicBezTo>
                  <a:pt x="382" y="0"/>
                  <a:pt x="1" y="399"/>
                  <a:pt x="1" y="924"/>
                </a:cubicBezTo>
                <a:cubicBezTo>
                  <a:pt x="1" y="1439"/>
                  <a:pt x="408" y="1846"/>
                  <a:pt x="923" y="1873"/>
                </a:cubicBezTo>
                <a:cubicBezTo>
                  <a:pt x="1438" y="1873"/>
                  <a:pt x="1845" y="1466"/>
                  <a:pt x="1872" y="951"/>
                </a:cubicBezTo>
                <a:cubicBezTo>
                  <a:pt x="1872" y="463"/>
                  <a:pt x="1466" y="56"/>
                  <a:pt x="950" y="2"/>
                </a:cubicBezTo>
                <a:cubicBezTo>
                  <a:pt x="933" y="1"/>
                  <a:pt x="916" y="0"/>
                  <a:pt x="8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9"/>
          <p:cNvSpPr/>
          <p:nvPr/>
        </p:nvSpPr>
        <p:spPr>
          <a:xfrm flipH="1" rot="5394501">
            <a:off x="4200041" y="229174"/>
            <a:ext cx="46834" cy="46834"/>
          </a:xfrm>
          <a:custGeom>
            <a:rect b="b" l="l" r="r" t="t"/>
            <a:pathLst>
              <a:path extrusionOk="0" h="1873" w="1873">
                <a:moveTo>
                  <a:pt x="950" y="1"/>
                </a:moveTo>
                <a:cubicBezTo>
                  <a:pt x="462" y="1"/>
                  <a:pt x="55" y="408"/>
                  <a:pt x="1" y="923"/>
                </a:cubicBezTo>
                <a:cubicBezTo>
                  <a:pt x="1" y="1438"/>
                  <a:pt x="435" y="1845"/>
                  <a:pt x="923" y="1872"/>
                </a:cubicBezTo>
                <a:cubicBezTo>
                  <a:pt x="1438" y="1872"/>
                  <a:pt x="1845" y="1465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9"/>
          <p:cNvSpPr/>
          <p:nvPr/>
        </p:nvSpPr>
        <p:spPr>
          <a:xfrm flipH="1" rot="5394501">
            <a:off x="3838095" y="340244"/>
            <a:ext cx="46809" cy="46834"/>
          </a:xfrm>
          <a:custGeom>
            <a:rect b="b" l="l" r="r" t="t"/>
            <a:pathLst>
              <a:path extrusionOk="0" h="1873" w="1872">
                <a:moveTo>
                  <a:pt x="950" y="1"/>
                </a:moveTo>
                <a:cubicBezTo>
                  <a:pt x="407" y="1"/>
                  <a:pt x="0" y="408"/>
                  <a:pt x="0" y="923"/>
                </a:cubicBezTo>
                <a:cubicBezTo>
                  <a:pt x="0" y="1411"/>
                  <a:pt x="407" y="1818"/>
                  <a:pt x="923" y="1872"/>
                </a:cubicBezTo>
                <a:cubicBezTo>
                  <a:pt x="1411" y="1872"/>
                  <a:pt x="1818" y="1466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9"/>
          <p:cNvSpPr/>
          <p:nvPr/>
        </p:nvSpPr>
        <p:spPr>
          <a:xfrm flipH="1" rot="5394501">
            <a:off x="5202772" y="73784"/>
            <a:ext cx="46834" cy="46834"/>
          </a:xfrm>
          <a:custGeom>
            <a:rect b="b" l="l" r="r" t="t"/>
            <a:pathLst>
              <a:path extrusionOk="0" h="1873" w="1873">
                <a:moveTo>
                  <a:pt x="950" y="1"/>
                </a:moveTo>
                <a:cubicBezTo>
                  <a:pt x="435" y="1"/>
                  <a:pt x="1" y="408"/>
                  <a:pt x="1" y="923"/>
                </a:cubicBezTo>
                <a:cubicBezTo>
                  <a:pt x="1" y="1438"/>
                  <a:pt x="408" y="1845"/>
                  <a:pt x="923" y="1872"/>
                </a:cubicBezTo>
                <a:cubicBezTo>
                  <a:pt x="1411" y="1872"/>
                  <a:pt x="1818" y="1465"/>
                  <a:pt x="1872" y="950"/>
                </a:cubicBezTo>
                <a:cubicBezTo>
                  <a:pt x="1872" y="462"/>
                  <a:pt x="1438" y="55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9"/>
          <p:cNvSpPr/>
          <p:nvPr/>
        </p:nvSpPr>
        <p:spPr>
          <a:xfrm flipH="1" rot="5394501">
            <a:off x="5093318" y="75594"/>
            <a:ext cx="46809" cy="46259"/>
          </a:xfrm>
          <a:custGeom>
            <a:rect b="b" l="l" r="r" t="t"/>
            <a:pathLst>
              <a:path extrusionOk="0" h="1850" w="1872">
                <a:moveTo>
                  <a:pt x="871" y="0"/>
                </a:moveTo>
                <a:cubicBezTo>
                  <a:pt x="413" y="0"/>
                  <a:pt x="0" y="438"/>
                  <a:pt x="0" y="900"/>
                </a:cubicBezTo>
                <a:cubicBezTo>
                  <a:pt x="0" y="1415"/>
                  <a:pt x="434" y="1822"/>
                  <a:pt x="923" y="1849"/>
                </a:cubicBezTo>
                <a:cubicBezTo>
                  <a:pt x="1438" y="1849"/>
                  <a:pt x="1845" y="1442"/>
                  <a:pt x="1872" y="954"/>
                </a:cubicBezTo>
                <a:cubicBezTo>
                  <a:pt x="1872" y="439"/>
                  <a:pt x="1465" y="32"/>
                  <a:pt x="950" y="5"/>
                </a:cubicBezTo>
                <a:cubicBezTo>
                  <a:pt x="923" y="2"/>
                  <a:pt x="897" y="0"/>
                  <a:pt x="8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9"/>
          <p:cNvSpPr/>
          <p:nvPr/>
        </p:nvSpPr>
        <p:spPr>
          <a:xfrm flipH="1" rot="5394501">
            <a:off x="4972900" y="76156"/>
            <a:ext cx="46809" cy="46834"/>
          </a:xfrm>
          <a:custGeom>
            <a:rect b="b" l="l" r="r" t="t"/>
            <a:pathLst>
              <a:path extrusionOk="0" h="1873" w="1872">
                <a:moveTo>
                  <a:pt x="950" y="1"/>
                </a:moveTo>
                <a:cubicBezTo>
                  <a:pt x="407" y="1"/>
                  <a:pt x="0" y="407"/>
                  <a:pt x="0" y="923"/>
                </a:cubicBezTo>
                <a:cubicBezTo>
                  <a:pt x="0" y="1438"/>
                  <a:pt x="407" y="1845"/>
                  <a:pt x="923" y="1872"/>
                </a:cubicBezTo>
                <a:cubicBezTo>
                  <a:pt x="1438" y="1872"/>
                  <a:pt x="1845" y="1465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9"/>
          <p:cNvSpPr/>
          <p:nvPr/>
        </p:nvSpPr>
        <p:spPr>
          <a:xfrm flipH="1" rot="5394501">
            <a:off x="4839994" y="77024"/>
            <a:ext cx="46809" cy="46834"/>
          </a:xfrm>
          <a:custGeom>
            <a:rect b="b" l="l" r="r" t="t"/>
            <a:pathLst>
              <a:path extrusionOk="0" h="1873" w="1872">
                <a:moveTo>
                  <a:pt x="950" y="1"/>
                </a:moveTo>
                <a:cubicBezTo>
                  <a:pt x="407" y="1"/>
                  <a:pt x="0" y="408"/>
                  <a:pt x="0" y="923"/>
                </a:cubicBezTo>
                <a:cubicBezTo>
                  <a:pt x="0" y="1438"/>
                  <a:pt x="407" y="1845"/>
                  <a:pt x="922" y="1872"/>
                </a:cubicBezTo>
                <a:cubicBezTo>
                  <a:pt x="1438" y="1872"/>
                  <a:pt x="1845" y="1466"/>
                  <a:pt x="1872" y="950"/>
                </a:cubicBezTo>
                <a:cubicBezTo>
                  <a:pt x="1872" y="462"/>
                  <a:pt x="1465" y="55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9"/>
          <p:cNvSpPr/>
          <p:nvPr/>
        </p:nvSpPr>
        <p:spPr>
          <a:xfrm flipH="1" rot="5394501">
            <a:off x="4841701" y="331323"/>
            <a:ext cx="46834" cy="46834"/>
          </a:xfrm>
          <a:custGeom>
            <a:rect b="b" l="l" r="r" t="t"/>
            <a:pathLst>
              <a:path extrusionOk="0" h="1873" w="1873">
                <a:moveTo>
                  <a:pt x="950" y="1"/>
                </a:moveTo>
                <a:cubicBezTo>
                  <a:pt x="435" y="1"/>
                  <a:pt x="1" y="407"/>
                  <a:pt x="1" y="923"/>
                </a:cubicBezTo>
                <a:cubicBezTo>
                  <a:pt x="1" y="1411"/>
                  <a:pt x="408" y="1818"/>
                  <a:pt x="923" y="1872"/>
                </a:cubicBezTo>
                <a:cubicBezTo>
                  <a:pt x="1438" y="1872"/>
                  <a:pt x="1845" y="1465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9"/>
          <p:cNvSpPr/>
          <p:nvPr/>
        </p:nvSpPr>
        <p:spPr>
          <a:xfrm flipH="1" rot="5394501">
            <a:off x="4587777" y="333380"/>
            <a:ext cx="46134" cy="46859"/>
          </a:xfrm>
          <a:custGeom>
            <a:rect b="b" l="l" r="r" t="t"/>
            <a:pathLst>
              <a:path extrusionOk="0" h="1874" w="1845">
                <a:moveTo>
                  <a:pt x="871" y="1"/>
                </a:moveTo>
                <a:cubicBezTo>
                  <a:pt x="380" y="1"/>
                  <a:pt x="1" y="374"/>
                  <a:pt x="1" y="924"/>
                </a:cubicBezTo>
                <a:cubicBezTo>
                  <a:pt x="1" y="1413"/>
                  <a:pt x="407" y="1819"/>
                  <a:pt x="896" y="1874"/>
                </a:cubicBezTo>
                <a:cubicBezTo>
                  <a:pt x="1411" y="1874"/>
                  <a:pt x="1818" y="1467"/>
                  <a:pt x="1845" y="951"/>
                </a:cubicBezTo>
                <a:cubicBezTo>
                  <a:pt x="1845" y="436"/>
                  <a:pt x="1438" y="29"/>
                  <a:pt x="923" y="2"/>
                </a:cubicBezTo>
                <a:cubicBezTo>
                  <a:pt x="905" y="1"/>
                  <a:pt x="888" y="1"/>
                  <a:pt x="8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9"/>
          <p:cNvSpPr/>
          <p:nvPr/>
        </p:nvSpPr>
        <p:spPr>
          <a:xfrm flipH="1" rot="5394501">
            <a:off x="4346005" y="336118"/>
            <a:ext cx="46809" cy="46809"/>
          </a:xfrm>
          <a:custGeom>
            <a:rect b="b" l="l" r="r" t="t"/>
            <a:pathLst>
              <a:path extrusionOk="0" h="1872" w="1872">
                <a:moveTo>
                  <a:pt x="949" y="0"/>
                </a:moveTo>
                <a:cubicBezTo>
                  <a:pt x="434" y="0"/>
                  <a:pt x="27" y="407"/>
                  <a:pt x="0" y="922"/>
                </a:cubicBezTo>
                <a:cubicBezTo>
                  <a:pt x="0" y="1438"/>
                  <a:pt x="407" y="1845"/>
                  <a:pt x="922" y="1872"/>
                </a:cubicBezTo>
                <a:cubicBezTo>
                  <a:pt x="1410" y="1872"/>
                  <a:pt x="1817" y="1465"/>
                  <a:pt x="1872" y="949"/>
                </a:cubicBezTo>
                <a:cubicBezTo>
                  <a:pt x="1872" y="434"/>
                  <a:pt x="1465" y="27"/>
                  <a:pt x="9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9"/>
          <p:cNvSpPr/>
          <p:nvPr/>
        </p:nvSpPr>
        <p:spPr>
          <a:xfrm flipH="1" rot="5394501">
            <a:off x="4718601" y="77888"/>
            <a:ext cx="46809" cy="46809"/>
          </a:xfrm>
          <a:custGeom>
            <a:rect b="b" l="l" r="r" t="t"/>
            <a:pathLst>
              <a:path extrusionOk="0" h="1872" w="1872">
                <a:moveTo>
                  <a:pt x="949" y="0"/>
                </a:moveTo>
                <a:cubicBezTo>
                  <a:pt x="407" y="0"/>
                  <a:pt x="0" y="407"/>
                  <a:pt x="0" y="922"/>
                </a:cubicBezTo>
                <a:cubicBezTo>
                  <a:pt x="0" y="1438"/>
                  <a:pt x="407" y="1844"/>
                  <a:pt x="922" y="1872"/>
                </a:cubicBezTo>
                <a:cubicBezTo>
                  <a:pt x="1411" y="1872"/>
                  <a:pt x="1817" y="1465"/>
                  <a:pt x="1872" y="949"/>
                </a:cubicBezTo>
                <a:cubicBezTo>
                  <a:pt x="1872" y="434"/>
                  <a:pt x="1438" y="27"/>
                  <a:pt x="9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9"/>
          <p:cNvSpPr/>
          <p:nvPr/>
        </p:nvSpPr>
        <p:spPr>
          <a:xfrm flipH="1" rot="5394501">
            <a:off x="4573471" y="80124"/>
            <a:ext cx="46834" cy="46834"/>
          </a:xfrm>
          <a:custGeom>
            <a:rect b="b" l="l" r="r" t="t"/>
            <a:pathLst>
              <a:path extrusionOk="0" h="1873" w="1873">
                <a:moveTo>
                  <a:pt x="950" y="1"/>
                </a:moveTo>
                <a:cubicBezTo>
                  <a:pt x="462" y="1"/>
                  <a:pt x="1" y="407"/>
                  <a:pt x="1" y="923"/>
                </a:cubicBezTo>
                <a:cubicBezTo>
                  <a:pt x="1" y="1411"/>
                  <a:pt x="408" y="1818"/>
                  <a:pt x="923" y="1872"/>
                </a:cubicBezTo>
                <a:cubicBezTo>
                  <a:pt x="1438" y="1872"/>
                  <a:pt x="1845" y="1465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9"/>
          <p:cNvSpPr/>
          <p:nvPr/>
        </p:nvSpPr>
        <p:spPr>
          <a:xfrm flipH="1" rot="5394501">
            <a:off x="4477179" y="80951"/>
            <a:ext cx="46834" cy="46809"/>
          </a:xfrm>
          <a:custGeom>
            <a:rect b="b" l="l" r="r" t="t"/>
            <a:pathLst>
              <a:path extrusionOk="0" h="1872" w="1873">
                <a:moveTo>
                  <a:pt x="950" y="0"/>
                </a:moveTo>
                <a:cubicBezTo>
                  <a:pt x="435" y="0"/>
                  <a:pt x="1" y="407"/>
                  <a:pt x="1" y="922"/>
                </a:cubicBezTo>
                <a:cubicBezTo>
                  <a:pt x="1" y="1438"/>
                  <a:pt x="407" y="1845"/>
                  <a:pt x="923" y="1872"/>
                </a:cubicBezTo>
                <a:cubicBezTo>
                  <a:pt x="1438" y="1872"/>
                  <a:pt x="1845" y="1465"/>
                  <a:pt x="1872" y="949"/>
                </a:cubicBezTo>
                <a:cubicBezTo>
                  <a:pt x="1872" y="461"/>
                  <a:pt x="1465" y="54"/>
                  <a:pt x="9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9"/>
          <p:cNvSpPr/>
          <p:nvPr/>
        </p:nvSpPr>
        <p:spPr>
          <a:xfrm flipH="1" rot="5394501">
            <a:off x="4343948" y="82170"/>
            <a:ext cx="46809" cy="46134"/>
          </a:xfrm>
          <a:custGeom>
            <a:rect b="b" l="l" r="r" t="t"/>
            <a:pathLst>
              <a:path extrusionOk="0" h="1845" w="1872">
                <a:moveTo>
                  <a:pt x="950" y="1"/>
                </a:moveTo>
                <a:cubicBezTo>
                  <a:pt x="407" y="1"/>
                  <a:pt x="0" y="407"/>
                  <a:pt x="0" y="896"/>
                </a:cubicBezTo>
                <a:cubicBezTo>
                  <a:pt x="0" y="1411"/>
                  <a:pt x="407" y="1818"/>
                  <a:pt x="923" y="1845"/>
                </a:cubicBezTo>
                <a:cubicBezTo>
                  <a:pt x="1411" y="1845"/>
                  <a:pt x="1818" y="1438"/>
                  <a:pt x="1872" y="950"/>
                </a:cubicBezTo>
                <a:cubicBezTo>
                  <a:pt x="1872" y="434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9"/>
          <p:cNvSpPr/>
          <p:nvPr/>
        </p:nvSpPr>
        <p:spPr>
          <a:xfrm flipH="1" rot="5394501">
            <a:off x="4199504" y="83042"/>
            <a:ext cx="46134" cy="46834"/>
          </a:xfrm>
          <a:custGeom>
            <a:rect b="b" l="l" r="r" t="t"/>
            <a:pathLst>
              <a:path extrusionOk="0" h="1873" w="1845">
                <a:moveTo>
                  <a:pt x="923" y="1"/>
                </a:moveTo>
                <a:cubicBezTo>
                  <a:pt x="407" y="1"/>
                  <a:pt x="0" y="408"/>
                  <a:pt x="0" y="923"/>
                </a:cubicBezTo>
                <a:cubicBezTo>
                  <a:pt x="0" y="1438"/>
                  <a:pt x="407" y="1845"/>
                  <a:pt x="895" y="1872"/>
                </a:cubicBezTo>
                <a:cubicBezTo>
                  <a:pt x="1411" y="1872"/>
                  <a:pt x="1818" y="1466"/>
                  <a:pt x="1845" y="950"/>
                </a:cubicBezTo>
                <a:cubicBezTo>
                  <a:pt x="1845" y="462"/>
                  <a:pt x="1438" y="55"/>
                  <a:pt x="9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9"/>
          <p:cNvSpPr/>
          <p:nvPr/>
        </p:nvSpPr>
        <p:spPr>
          <a:xfrm flipH="1" rot="5394501">
            <a:off x="4114401" y="84191"/>
            <a:ext cx="46809" cy="46809"/>
          </a:xfrm>
          <a:custGeom>
            <a:rect b="b" l="l" r="r" t="t"/>
            <a:pathLst>
              <a:path extrusionOk="0" h="1872" w="1872">
                <a:moveTo>
                  <a:pt x="949" y="0"/>
                </a:moveTo>
                <a:cubicBezTo>
                  <a:pt x="407" y="0"/>
                  <a:pt x="0" y="407"/>
                  <a:pt x="0" y="923"/>
                </a:cubicBezTo>
                <a:cubicBezTo>
                  <a:pt x="0" y="1438"/>
                  <a:pt x="407" y="1845"/>
                  <a:pt x="922" y="1872"/>
                </a:cubicBezTo>
                <a:cubicBezTo>
                  <a:pt x="1438" y="1872"/>
                  <a:pt x="1845" y="1465"/>
                  <a:pt x="1872" y="950"/>
                </a:cubicBezTo>
                <a:cubicBezTo>
                  <a:pt x="1872" y="461"/>
                  <a:pt x="1465" y="55"/>
                  <a:pt x="9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9"/>
          <p:cNvSpPr/>
          <p:nvPr/>
        </p:nvSpPr>
        <p:spPr>
          <a:xfrm rot="5405499">
            <a:off x="3161313" y="4985392"/>
            <a:ext cx="1081118" cy="853922"/>
          </a:xfrm>
          <a:custGeom>
            <a:rect b="b" l="l" r="r" t="t"/>
            <a:pathLst>
              <a:path extrusionOk="0" h="34150" w="43236">
                <a:moveTo>
                  <a:pt x="0" y="0"/>
                </a:moveTo>
                <a:lnTo>
                  <a:pt x="0" y="353"/>
                </a:lnTo>
                <a:lnTo>
                  <a:pt x="4421" y="380"/>
                </a:lnTo>
                <a:lnTo>
                  <a:pt x="8788" y="5723"/>
                </a:lnTo>
                <a:lnTo>
                  <a:pt x="18173" y="5832"/>
                </a:lnTo>
                <a:lnTo>
                  <a:pt x="30515" y="18010"/>
                </a:lnTo>
                <a:lnTo>
                  <a:pt x="33552" y="18038"/>
                </a:lnTo>
                <a:lnTo>
                  <a:pt x="42910" y="27504"/>
                </a:lnTo>
                <a:lnTo>
                  <a:pt x="42829" y="34149"/>
                </a:lnTo>
                <a:lnTo>
                  <a:pt x="43181" y="34149"/>
                </a:lnTo>
                <a:lnTo>
                  <a:pt x="43236" y="27368"/>
                </a:lnTo>
                <a:lnTo>
                  <a:pt x="33715" y="17712"/>
                </a:lnTo>
                <a:lnTo>
                  <a:pt x="30650" y="17658"/>
                </a:lnTo>
                <a:lnTo>
                  <a:pt x="18363" y="5506"/>
                </a:lnTo>
                <a:lnTo>
                  <a:pt x="8951" y="5398"/>
                </a:lnTo>
                <a:lnTo>
                  <a:pt x="4584" y="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9"/>
          <p:cNvSpPr/>
          <p:nvPr/>
        </p:nvSpPr>
        <p:spPr>
          <a:xfrm rot="5405499">
            <a:off x="3134565" y="4947170"/>
            <a:ext cx="1243225" cy="841719"/>
          </a:xfrm>
          <a:custGeom>
            <a:rect b="b" l="l" r="r" t="t"/>
            <a:pathLst>
              <a:path extrusionOk="0" h="33662" w="49719">
                <a:moveTo>
                  <a:pt x="2848" y="0"/>
                </a:moveTo>
                <a:lnTo>
                  <a:pt x="0" y="2496"/>
                </a:lnTo>
                <a:lnTo>
                  <a:pt x="217" y="2740"/>
                </a:lnTo>
                <a:lnTo>
                  <a:pt x="2984" y="326"/>
                </a:lnTo>
                <a:lnTo>
                  <a:pt x="9358" y="380"/>
                </a:lnTo>
                <a:lnTo>
                  <a:pt x="14376" y="5724"/>
                </a:lnTo>
                <a:lnTo>
                  <a:pt x="24086" y="5832"/>
                </a:lnTo>
                <a:lnTo>
                  <a:pt x="36319" y="17495"/>
                </a:lnTo>
                <a:lnTo>
                  <a:pt x="36401" y="17522"/>
                </a:lnTo>
                <a:lnTo>
                  <a:pt x="38760" y="17549"/>
                </a:lnTo>
                <a:lnTo>
                  <a:pt x="49366" y="29321"/>
                </a:lnTo>
                <a:lnTo>
                  <a:pt x="49339" y="33661"/>
                </a:lnTo>
                <a:lnTo>
                  <a:pt x="49691" y="33661"/>
                </a:lnTo>
                <a:lnTo>
                  <a:pt x="49718" y="29213"/>
                </a:lnTo>
                <a:lnTo>
                  <a:pt x="38923" y="17224"/>
                </a:lnTo>
                <a:lnTo>
                  <a:pt x="36536" y="17197"/>
                </a:lnTo>
                <a:lnTo>
                  <a:pt x="24276" y="5534"/>
                </a:lnTo>
                <a:lnTo>
                  <a:pt x="24222" y="5479"/>
                </a:lnTo>
                <a:lnTo>
                  <a:pt x="14566" y="5425"/>
                </a:lnTo>
                <a:lnTo>
                  <a:pt x="9494" y="28"/>
                </a:lnTo>
                <a:lnTo>
                  <a:pt x="284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9"/>
          <p:cNvSpPr/>
          <p:nvPr/>
        </p:nvSpPr>
        <p:spPr>
          <a:xfrm rot="5405499">
            <a:off x="3235514" y="5076964"/>
            <a:ext cx="1376852" cy="699966"/>
          </a:xfrm>
          <a:custGeom>
            <a:rect b="b" l="l" r="r" t="t"/>
            <a:pathLst>
              <a:path extrusionOk="0" h="27993" w="55063">
                <a:moveTo>
                  <a:pt x="2686" y="1"/>
                </a:moveTo>
                <a:lnTo>
                  <a:pt x="1" y="1899"/>
                </a:lnTo>
                <a:lnTo>
                  <a:pt x="191" y="2171"/>
                </a:lnTo>
                <a:lnTo>
                  <a:pt x="2767" y="353"/>
                </a:lnTo>
                <a:lnTo>
                  <a:pt x="14132" y="408"/>
                </a:lnTo>
                <a:lnTo>
                  <a:pt x="16980" y="3364"/>
                </a:lnTo>
                <a:lnTo>
                  <a:pt x="26691" y="3445"/>
                </a:lnTo>
                <a:lnTo>
                  <a:pt x="38924" y="15109"/>
                </a:lnTo>
                <a:lnTo>
                  <a:pt x="38978" y="15136"/>
                </a:lnTo>
                <a:lnTo>
                  <a:pt x="42477" y="15163"/>
                </a:lnTo>
                <a:lnTo>
                  <a:pt x="54818" y="27992"/>
                </a:lnTo>
                <a:lnTo>
                  <a:pt x="55062" y="27748"/>
                </a:lnTo>
                <a:lnTo>
                  <a:pt x="42640" y="14892"/>
                </a:lnTo>
                <a:lnTo>
                  <a:pt x="42612" y="14837"/>
                </a:lnTo>
                <a:lnTo>
                  <a:pt x="39113" y="14783"/>
                </a:lnTo>
                <a:lnTo>
                  <a:pt x="26853" y="3120"/>
                </a:lnTo>
                <a:lnTo>
                  <a:pt x="26826" y="3093"/>
                </a:lnTo>
                <a:lnTo>
                  <a:pt x="17116" y="3039"/>
                </a:lnTo>
                <a:lnTo>
                  <a:pt x="14268" y="82"/>
                </a:lnTo>
                <a:lnTo>
                  <a:pt x="27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9"/>
          <p:cNvSpPr/>
          <p:nvPr/>
        </p:nvSpPr>
        <p:spPr>
          <a:xfrm rot="5405499">
            <a:off x="3242917" y="5124334"/>
            <a:ext cx="1234398" cy="729797"/>
          </a:xfrm>
          <a:custGeom>
            <a:rect b="b" l="l" r="r" t="t"/>
            <a:pathLst>
              <a:path extrusionOk="0" h="29186" w="49366">
                <a:moveTo>
                  <a:pt x="54" y="1"/>
                </a:moveTo>
                <a:lnTo>
                  <a:pt x="0" y="326"/>
                </a:lnTo>
                <a:lnTo>
                  <a:pt x="6700" y="407"/>
                </a:lnTo>
                <a:lnTo>
                  <a:pt x="10416" y="2849"/>
                </a:lnTo>
                <a:lnTo>
                  <a:pt x="20994" y="2930"/>
                </a:lnTo>
                <a:lnTo>
                  <a:pt x="31979" y="15515"/>
                </a:lnTo>
                <a:lnTo>
                  <a:pt x="32061" y="15597"/>
                </a:lnTo>
                <a:lnTo>
                  <a:pt x="35804" y="15624"/>
                </a:lnTo>
                <a:lnTo>
                  <a:pt x="49149" y="29186"/>
                </a:lnTo>
                <a:lnTo>
                  <a:pt x="49366" y="28942"/>
                </a:lnTo>
                <a:lnTo>
                  <a:pt x="36021" y="15326"/>
                </a:lnTo>
                <a:lnTo>
                  <a:pt x="35939" y="15271"/>
                </a:lnTo>
                <a:lnTo>
                  <a:pt x="32196" y="15244"/>
                </a:lnTo>
                <a:lnTo>
                  <a:pt x="21211" y="2632"/>
                </a:lnTo>
                <a:lnTo>
                  <a:pt x="21157" y="2604"/>
                </a:lnTo>
                <a:lnTo>
                  <a:pt x="10524" y="2496"/>
                </a:lnTo>
                <a:lnTo>
                  <a:pt x="6781" y="55"/>
                </a:lnTo>
                <a:lnTo>
                  <a:pt x="5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9"/>
          <p:cNvSpPr/>
          <p:nvPr/>
        </p:nvSpPr>
        <p:spPr>
          <a:xfrm rot="5405499">
            <a:off x="3538407" y="5506132"/>
            <a:ext cx="1462969" cy="200090"/>
          </a:xfrm>
          <a:custGeom>
            <a:rect b="b" l="l" r="r" t="t"/>
            <a:pathLst>
              <a:path extrusionOk="0" h="8002" w="58507">
                <a:moveTo>
                  <a:pt x="1" y="0"/>
                </a:moveTo>
                <a:lnTo>
                  <a:pt x="1" y="326"/>
                </a:lnTo>
                <a:lnTo>
                  <a:pt x="9928" y="407"/>
                </a:lnTo>
                <a:lnTo>
                  <a:pt x="13264" y="4801"/>
                </a:lnTo>
                <a:lnTo>
                  <a:pt x="24819" y="4882"/>
                </a:lnTo>
                <a:lnTo>
                  <a:pt x="28074" y="7839"/>
                </a:lnTo>
                <a:lnTo>
                  <a:pt x="50234" y="8002"/>
                </a:lnTo>
                <a:lnTo>
                  <a:pt x="50342" y="8002"/>
                </a:lnTo>
                <a:lnTo>
                  <a:pt x="57069" y="1221"/>
                </a:lnTo>
                <a:lnTo>
                  <a:pt x="58317" y="2306"/>
                </a:lnTo>
                <a:lnTo>
                  <a:pt x="58507" y="2062"/>
                </a:lnTo>
                <a:lnTo>
                  <a:pt x="57069" y="732"/>
                </a:lnTo>
                <a:lnTo>
                  <a:pt x="50180" y="7649"/>
                </a:lnTo>
                <a:lnTo>
                  <a:pt x="28209" y="7486"/>
                </a:lnTo>
                <a:lnTo>
                  <a:pt x="24955" y="4530"/>
                </a:lnTo>
                <a:lnTo>
                  <a:pt x="13427" y="4476"/>
                </a:lnTo>
                <a:lnTo>
                  <a:pt x="10091" y="10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9"/>
          <p:cNvSpPr/>
          <p:nvPr/>
        </p:nvSpPr>
        <p:spPr>
          <a:xfrm rot="5405499">
            <a:off x="3479531" y="5387581"/>
            <a:ext cx="1734274" cy="206892"/>
          </a:xfrm>
          <a:custGeom>
            <a:rect b="b" l="l" r="r" t="t"/>
            <a:pathLst>
              <a:path extrusionOk="0" h="8274" w="69357">
                <a:moveTo>
                  <a:pt x="69139" y="0"/>
                </a:moveTo>
                <a:lnTo>
                  <a:pt x="66915" y="2225"/>
                </a:lnTo>
                <a:lnTo>
                  <a:pt x="64718" y="2170"/>
                </a:lnTo>
                <a:lnTo>
                  <a:pt x="59456" y="7948"/>
                </a:lnTo>
                <a:lnTo>
                  <a:pt x="39439" y="7785"/>
                </a:lnTo>
                <a:lnTo>
                  <a:pt x="36075" y="3391"/>
                </a:lnTo>
                <a:lnTo>
                  <a:pt x="24548" y="3337"/>
                </a:lnTo>
                <a:lnTo>
                  <a:pt x="21863" y="380"/>
                </a:lnTo>
                <a:lnTo>
                  <a:pt x="2984" y="245"/>
                </a:lnTo>
                <a:lnTo>
                  <a:pt x="2903" y="245"/>
                </a:lnTo>
                <a:lnTo>
                  <a:pt x="1" y="3228"/>
                </a:lnTo>
                <a:lnTo>
                  <a:pt x="245" y="3472"/>
                </a:lnTo>
                <a:lnTo>
                  <a:pt x="3039" y="597"/>
                </a:lnTo>
                <a:lnTo>
                  <a:pt x="21700" y="706"/>
                </a:lnTo>
                <a:lnTo>
                  <a:pt x="24412" y="3662"/>
                </a:lnTo>
                <a:lnTo>
                  <a:pt x="35913" y="3744"/>
                </a:lnTo>
                <a:lnTo>
                  <a:pt x="39249" y="8111"/>
                </a:lnTo>
                <a:lnTo>
                  <a:pt x="59592" y="8273"/>
                </a:lnTo>
                <a:lnTo>
                  <a:pt x="64854" y="2523"/>
                </a:lnTo>
                <a:lnTo>
                  <a:pt x="67051" y="2550"/>
                </a:lnTo>
                <a:lnTo>
                  <a:pt x="69356" y="245"/>
                </a:lnTo>
                <a:lnTo>
                  <a:pt x="691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9"/>
          <p:cNvSpPr/>
          <p:nvPr/>
        </p:nvSpPr>
        <p:spPr>
          <a:xfrm rot="5405499">
            <a:off x="3846250" y="5417709"/>
            <a:ext cx="1465695" cy="406282"/>
          </a:xfrm>
          <a:custGeom>
            <a:rect b="b" l="l" r="r" t="t"/>
            <a:pathLst>
              <a:path extrusionOk="0" h="16248" w="58616">
                <a:moveTo>
                  <a:pt x="54249" y="1"/>
                </a:moveTo>
                <a:lnTo>
                  <a:pt x="48987" y="4883"/>
                </a:lnTo>
                <a:lnTo>
                  <a:pt x="48905" y="12641"/>
                </a:lnTo>
                <a:lnTo>
                  <a:pt x="46410" y="15923"/>
                </a:lnTo>
                <a:lnTo>
                  <a:pt x="31248" y="15787"/>
                </a:lnTo>
                <a:lnTo>
                  <a:pt x="29485" y="13834"/>
                </a:lnTo>
                <a:lnTo>
                  <a:pt x="15516" y="13698"/>
                </a:lnTo>
                <a:lnTo>
                  <a:pt x="13481" y="11284"/>
                </a:lnTo>
                <a:lnTo>
                  <a:pt x="1" y="11176"/>
                </a:lnTo>
                <a:lnTo>
                  <a:pt x="1" y="11501"/>
                </a:lnTo>
                <a:lnTo>
                  <a:pt x="13346" y="11610"/>
                </a:lnTo>
                <a:lnTo>
                  <a:pt x="15353" y="14051"/>
                </a:lnTo>
                <a:lnTo>
                  <a:pt x="29322" y="14187"/>
                </a:lnTo>
                <a:lnTo>
                  <a:pt x="31085" y="16112"/>
                </a:lnTo>
                <a:lnTo>
                  <a:pt x="46573" y="16248"/>
                </a:lnTo>
                <a:lnTo>
                  <a:pt x="49258" y="12749"/>
                </a:lnTo>
                <a:lnTo>
                  <a:pt x="49312" y="5019"/>
                </a:lnTo>
                <a:lnTo>
                  <a:pt x="54384" y="353"/>
                </a:lnTo>
                <a:lnTo>
                  <a:pt x="58616" y="381"/>
                </a:lnTo>
                <a:lnTo>
                  <a:pt x="58616" y="55"/>
                </a:lnTo>
                <a:lnTo>
                  <a:pt x="542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9"/>
          <p:cNvSpPr/>
          <p:nvPr/>
        </p:nvSpPr>
        <p:spPr>
          <a:xfrm rot="5405499">
            <a:off x="3871107" y="5298835"/>
            <a:ext cx="1597947" cy="465969"/>
          </a:xfrm>
          <a:custGeom>
            <a:rect b="b" l="l" r="r" t="t"/>
            <a:pathLst>
              <a:path extrusionOk="0" h="18635" w="63905">
                <a:moveTo>
                  <a:pt x="59971" y="1"/>
                </a:moveTo>
                <a:lnTo>
                  <a:pt x="52323" y="7623"/>
                </a:lnTo>
                <a:lnTo>
                  <a:pt x="52241" y="16329"/>
                </a:lnTo>
                <a:lnTo>
                  <a:pt x="49936" y="18309"/>
                </a:lnTo>
                <a:lnTo>
                  <a:pt x="38978" y="18201"/>
                </a:lnTo>
                <a:lnTo>
                  <a:pt x="36238" y="16221"/>
                </a:lnTo>
                <a:lnTo>
                  <a:pt x="23029" y="16112"/>
                </a:lnTo>
                <a:lnTo>
                  <a:pt x="21076" y="13210"/>
                </a:lnTo>
                <a:lnTo>
                  <a:pt x="3581" y="13074"/>
                </a:lnTo>
                <a:lnTo>
                  <a:pt x="1" y="16438"/>
                </a:lnTo>
                <a:lnTo>
                  <a:pt x="245" y="16709"/>
                </a:lnTo>
                <a:lnTo>
                  <a:pt x="3717" y="13400"/>
                </a:lnTo>
                <a:lnTo>
                  <a:pt x="20913" y="13563"/>
                </a:lnTo>
                <a:lnTo>
                  <a:pt x="22839" y="16465"/>
                </a:lnTo>
                <a:lnTo>
                  <a:pt x="36130" y="16573"/>
                </a:lnTo>
                <a:lnTo>
                  <a:pt x="38896" y="18526"/>
                </a:lnTo>
                <a:lnTo>
                  <a:pt x="50017" y="18635"/>
                </a:lnTo>
                <a:lnTo>
                  <a:pt x="50071" y="18635"/>
                </a:lnTo>
                <a:lnTo>
                  <a:pt x="52594" y="16465"/>
                </a:lnTo>
                <a:lnTo>
                  <a:pt x="52648" y="7785"/>
                </a:lnTo>
                <a:lnTo>
                  <a:pt x="60107" y="326"/>
                </a:lnTo>
                <a:lnTo>
                  <a:pt x="63904" y="353"/>
                </a:lnTo>
                <a:lnTo>
                  <a:pt x="63904" y="28"/>
                </a:lnTo>
                <a:lnTo>
                  <a:pt x="5997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9"/>
          <p:cNvSpPr/>
          <p:nvPr/>
        </p:nvSpPr>
        <p:spPr>
          <a:xfrm rot="5405499">
            <a:off x="4501184" y="4962989"/>
            <a:ext cx="1192365" cy="1020755"/>
          </a:xfrm>
          <a:custGeom>
            <a:rect b="b" l="l" r="r" t="t"/>
            <a:pathLst>
              <a:path extrusionOk="0" h="40822" w="47685">
                <a:moveTo>
                  <a:pt x="47332" y="0"/>
                </a:moveTo>
                <a:lnTo>
                  <a:pt x="47196" y="14240"/>
                </a:lnTo>
                <a:lnTo>
                  <a:pt x="22107" y="40469"/>
                </a:lnTo>
                <a:lnTo>
                  <a:pt x="1" y="40306"/>
                </a:lnTo>
                <a:lnTo>
                  <a:pt x="1" y="40659"/>
                </a:lnTo>
                <a:lnTo>
                  <a:pt x="22188" y="40821"/>
                </a:lnTo>
                <a:lnTo>
                  <a:pt x="22242" y="40821"/>
                </a:lnTo>
                <a:lnTo>
                  <a:pt x="47522" y="14430"/>
                </a:lnTo>
                <a:lnTo>
                  <a:pt x="47549" y="14376"/>
                </a:lnTo>
                <a:lnTo>
                  <a:pt x="476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9"/>
          <p:cNvSpPr/>
          <p:nvPr/>
        </p:nvSpPr>
        <p:spPr>
          <a:xfrm rot="5405499">
            <a:off x="4426052" y="4814548"/>
            <a:ext cx="1421611" cy="1064164"/>
          </a:xfrm>
          <a:custGeom>
            <a:rect b="b" l="l" r="r" t="t"/>
            <a:pathLst>
              <a:path extrusionOk="0" h="42558" w="56853">
                <a:moveTo>
                  <a:pt x="56527" y="0"/>
                </a:moveTo>
                <a:lnTo>
                  <a:pt x="56391" y="16247"/>
                </a:lnTo>
                <a:lnTo>
                  <a:pt x="31817" y="40523"/>
                </a:lnTo>
                <a:lnTo>
                  <a:pt x="1981" y="40279"/>
                </a:lnTo>
                <a:lnTo>
                  <a:pt x="1899" y="40279"/>
                </a:lnTo>
                <a:lnTo>
                  <a:pt x="1" y="42313"/>
                </a:lnTo>
                <a:lnTo>
                  <a:pt x="245" y="42557"/>
                </a:lnTo>
                <a:lnTo>
                  <a:pt x="2035" y="40604"/>
                </a:lnTo>
                <a:lnTo>
                  <a:pt x="31871" y="40848"/>
                </a:lnTo>
                <a:lnTo>
                  <a:pt x="31953" y="40848"/>
                </a:lnTo>
                <a:lnTo>
                  <a:pt x="56662" y="16437"/>
                </a:lnTo>
                <a:lnTo>
                  <a:pt x="56717" y="16383"/>
                </a:lnTo>
                <a:lnTo>
                  <a:pt x="5685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9"/>
          <p:cNvSpPr/>
          <p:nvPr/>
        </p:nvSpPr>
        <p:spPr>
          <a:xfrm rot="5405499">
            <a:off x="4705708" y="4905260"/>
            <a:ext cx="1127927" cy="1075016"/>
          </a:xfrm>
          <a:custGeom>
            <a:rect b="b" l="l" r="r" t="t"/>
            <a:pathLst>
              <a:path extrusionOk="0" h="42992" w="45108">
                <a:moveTo>
                  <a:pt x="44890" y="1"/>
                </a:moveTo>
                <a:lnTo>
                  <a:pt x="42042" y="3391"/>
                </a:lnTo>
                <a:lnTo>
                  <a:pt x="41988" y="3473"/>
                </a:lnTo>
                <a:lnTo>
                  <a:pt x="41852" y="19340"/>
                </a:lnTo>
                <a:lnTo>
                  <a:pt x="24818" y="35669"/>
                </a:lnTo>
                <a:lnTo>
                  <a:pt x="24764" y="37947"/>
                </a:lnTo>
                <a:lnTo>
                  <a:pt x="19692" y="42667"/>
                </a:lnTo>
                <a:lnTo>
                  <a:pt x="0" y="42477"/>
                </a:lnTo>
                <a:lnTo>
                  <a:pt x="0" y="42829"/>
                </a:lnTo>
                <a:lnTo>
                  <a:pt x="19828" y="42992"/>
                </a:lnTo>
                <a:lnTo>
                  <a:pt x="25117" y="38110"/>
                </a:lnTo>
                <a:lnTo>
                  <a:pt x="25144" y="35831"/>
                </a:lnTo>
                <a:lnTo>
                  <a:pt x="42205" y="19476"/>
                </a:lnTo>
                <a:lnTo>
                  <a:pt x="42340" y="3554"/>
                </a:lnTo>
                <a:lnTo>
                  <a:pt x="45107" y="218"/>
                </a:lnTo>
                <a:lnTo>
                  <a:pt x="4489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9"/>
          <p:cNvSpPr/>
          <p:nvPr/>
        </p:nvSpPr>
        <p:spPr>
          <a:xfrm rot="5405499">
            <a:off x="4906234" y="4828444"/>
            <a:ext cx="965819" cy="1069590"/>
          </a:xfrm>
          <a:custGeom>
            <a:rect b="b" l="l" r="r" t="t"/>
            <a:pathLst>
              <a:path extrusionOk="0" h="42775" w="38625">
                <a:moveTo>
                  <a:pt x="38381" y="0"/>
                </a:moveTo>
                <a:lnTo>
                  <a:pt x="30867" y="6727"/>
                </a:lnTo>
                <a:lnTo>
                  <a:pt x="30813" y="6809"/>
                </a:lnTo>
                <a:lnTo>
                  <a:pt x="30677" y="23490"/>
                </a:lnTo>
                <a:lnTo>
                  <a:pt x="19014" y="35343"/>
                </a:lnTo>
                <a:lnTo>
                  <a:pt x="18987" y="35397"/>
                </a:lnTo>
                <a:lnTo>
                  <a:pt x="18960" y="38706"/>
                </a:lnTo>
                <a:lnTo>
                  <a:pt x="16003" y="42449"/>
                </a:lnTo>
                <a:lnTo>
                  <a:pt x="0" y="42314"/>
                </a:lnTo>
                <a:lnTo>
                  <a:pt x="0" y="42639"/>
                </a:lnTo>
                <a:lnTo>
                  <a:pt x="16166" y="42775"/>
                </a:lnTo>
                <a:lnTo>
                  <a:pt x="19285" y="38842"/>
                </a:lnTo>
                <a:lnTo>
                  <a:pt x="19340" y="35560"/>
                </a:lnTo>
                <a:lnTo>
                  <a:pt x="30949" y="23652"/>
                </a:lnTo>
                <a:lnTo>
                  <a:pt x="31030" y="23625"/>
                </a:lnTo>
                <a:lnTo>
                  <a:pt x="31166" y="6944"/>
                </a:lnTo>
                <a:lnTo>
                  <a:pt x="38625" y="217"/>
                </a:lnTo>
                <a:lnTo>
                  <a:pt x="3838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9"/>
          <p:cNvSpPr/>
          <p:nvPr/>
        </p:nvSpPr>
        <p:spPr>
          <a:xfrm rot="5405499">
            <a:off x="4818240" y="4677261"/>
            <a:ext cx="1195741" cy="1100121"/>
          </a:xfrm>
          <a:custGeom>
            <a:rect b="b" l="l" r="r" t="t"/>
            <a:pathLst>
              <a:path extrusionOk="0" h="43996" w="47820">
                <a:moveTo>
                  <a:pt x="47576" y="1"/>
                </a:moveTo>
                <a:lnTo>
                  <a:pt x="39954" y="7948"/>
                </a:lnTo>
                <a:lnTo>
                  <a:pt x="39873" y="8002"/>
                </a:lnTo>
                <a:lnTo>
                  <a:pt x="39764" y="24494"/>
                </a:lnTo>
                <a:lnTo>
                  <a:pt x="28101" y="36048"/>
                </a:lnTo>
                <a:lnTo>
                  <a:pt x="28047" y="36075"/>
                </a:lnTo>
                <a:lnTo>
                  <a:pt x="28047" y="39276"/>
                </a:lnTo>
                <a:lnTo>
                  <a:pt x="25307" y="41717"/>
                </a:lnTo>
                <a:lnTo>
                  <a:pt x="2414" y="41500"/>
                </a:lnTo>
                <a:lnTo>
                  <a:pt x="2333" y="41500"/>
                </a:lnTo>
                <a:lnTo>
                  <a:pt x="0" y="43751"/>
                </a:lnTo>
                <a:lnTo>
                  <a:pt x="245" y="43996"/>
                </a:lnTo>
                <a:lnTo>
                  <a:pt x="2469" y="41853"/>
                </a:lnTo>
                <a:lnTo>
                  <a:pt x="25443" y="42043"/>
                </a:lnTo>
                <a:lnTo>
                  <a:pt x="28372" y="39439"/>
                </a:lnTo>
                <a:lnTo>
                  <a:pt x="28372" y="36265"/>
                </a:lnTo>
                <a:lnTo>
                  <a:pt x="40035" y="24656"/>
                </a:lnTo>
                <a:lnTo>
                  <a:pt x="40117" y="24629"/>
                </a:lnTo>
                <a:lnTo>
                  <a:pt x="40225" y="8138"/>
                </a:lnTo>
                <a:lnTo>
                  <a:pt x="47820" y="218"/>
                </a:lnTo>
                <a:lnTo>
                  <a:pt x="4757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9"/>
          <p:cNvSpPr/>
          <p:nvPr/>
        </p:nvSpPr>
        <p:spPr>
          <a:xfrm rot="5405499">
            <a:off x="4682073" y="4813725"/>
            <a:ext cx="1197116" cy="1083143"/>
          </a:xfrm>
          <a:custGeom>
            <a:rect b="b" l="l" r="r" t="t"/>
            <a:pathLst>
              <a:path extrusionOk="0" h="43317" w="47875">
                <a:moveTo>
                  <a:pt x="47630" y="0"/>
                </a:moveTo>
                <a:lnTo>
                  <a:pt x="43480" y="3879"/>
                </a:lnTo>
                <a:lnTo>
                  <a:pt x="43345" y="19475"/>
                </a:lnTo>
                <a:lnTo>
                  <a:pt x="26853" y="35180"/>
                </a:lnTo>
                <a:lnTo>
                  <a:pt x="26772" y="35207"/>
                </a:lnTo>
                <a:lnTo>
                  <a:pt x="26772" y="37322"/>
                </a:lnTo>
                <a:lnTo>
                  <a:pt x="24222" y="40821"/>
                </a:lnTo>
                <a:lnTo>
                  <a:pt x="2578" y="40632"/>
                </a:lnTo>
                <a:lnTo>
                  <a:pt x="2496" y="40632"/>
                </a:lnTo>
                <a:lnTo>
                  <a:pt x="1" y="43073"/>
                </a:lnTo>
                <a:lnTo>
                  <a:pt x="218" y="43317"/>
                </a:lnTo>
                <a:lnTo>
                  <a:pt x="2632" y="40984"/>
                </a:lnTo>
                <a:lnTo>
                  <a:pt x="24412" y="41147"/>
                </a:lnTo>
                <a:lnTo>
                  <a:pt x="27125" y="37431"/>
                </a:lnTo>
                <a:lnTo>
                  <a:pt x="27125" y="35342"/>
                </a:lnTo>
                <a:lnTo>
                  <a:pt x="43670" y="19665"/>
                </a:lnTo>
                <a:lnTo>
                  <a:pt x="43697" y="19611"/>
                </a:lnTo>
                <a:lnTo>
                  <a:pt x="43833" y="4014"/>
                </a:lnTo>
                <a:lnTo>
                  <a:pt x="47874" y="217"/>
                </a:lnTo>
                <a:lnTo>
                  <a:pt x="476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9"/>
          <p:cNvSpPr/>
          <p:nvPr/>
        </p:nvSpPr>
        <p:spPr>
          <a:xfrm rot="5405499">
            <a:off x="5384658" y="4498482"/>
            <a:ext cx="525656" cy="1315815"/>
          </a:xfrm>
          <a:custGeom>
            <a:rect b="b" l="l" r="r" t="t"/>
            <a:pathLst>
              <a:path extrusionOk="0" h="52622" w="21022">
                <a:moveTo>
                  <a:pt x="16790" y="1"/>
                </a:moveTo>
                <a:lnTo>
                  <a:pt x="12532" y="4259"/>
                </a:lnTo>
                <a:lnTo>
                  <a:pt x="12505" y="7921"/>
                </a:lnTo>
                <a:lnTo>
                  <a:pt x="20669" y="16601"/>
                </a:lnTo>
                <a:lnTo>
                  <a:pt x="20479" y="41555"/>
                </a:lnTo>
                <a:lnTo>
                  <a:pt x="13942" y="48959"/>
                </a:lnTo>
                <a:lnTo>
                  <a:pt x="11664" y="48932"/>
                </a:lnTo>
                <a:lnTo>
                  <a:pt x="7839" y="52296"/>
                </a:lnTo>
                <a:lnTo>
                  <a:pt x="1" y="52214"/>
                </a:lnTo>
                <a:lnTo>
                  <a:pt x="1" y="52567"/>
                </a:lnTo>
                <a:lnTo>
                  <a:pt x="7975" y="52621"/>
                </a:lnTo>
                <a:lnTo>
                  <a:pt x="11800" y="49285"/>
                </a:lnTo>
                <a:lnTo>
                  <a:pt x="14078" y="49312"/>
                </a:lnTo>
                <a:lnTo>
                  <a:pt x="20778" y="41717"/>
                </a:lnTo>
                <a:lnTo>
                  <a:pt x="20805" y="41636"/>
                </a:lnTo>
                <a:lnTo>
                  <a:pt x="21022" y="16519"/>
                </a:lnTo>
                <a:lnTo>
                  <a:pt x="21022" y="16465"/>
                </a:lnTo>
                <a:lnTo>
                  <a:pt x="12857" y="7813"/>
                </a:lnTo>
                <a:lnTo>
                  <a:pt x="12884" y="4395"/>
                </a:lnTo>
                <a:lnTo>
                  <a:pt x="17007" y="245"/>
                </a:lnTo>
                <a:lnTo>
                  <a:pt x="1679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9"/>
          <p:cNvSpPr/>
          <p:nvPr/>
        </p:nvSpPr>
        <p:spPr>
          <a:xfrm rot="5405499">
            <a:off x="5361395" y="4390336"/>
            <a:ext cx="582642" cy="1328692"/>
          </a:xfrm>
          <a:custGeom>
            <a:rect b="b" l="l" r="r" t="t"/>
            <a:pathLst>
              <a:path extrusionOk="0" h="53137" w="23301">
                <a:moveTo>
                  <a:pt x="21130" y="1"/>
                </a:moveTo>
                <a:lnTo>
                  <a:pt x="15814" y="4937"/>
                </a:lnTo>
                <a:lnTo>
                  <a:pt x="15787" y="9793"/>
                </a:lnTo>
                <a:lnTo>
                  <a:pt x="22975" y="17740"/>
                </a:lnTo>
                <a:lnTo>
                  <a:pt x="22812" y="40605"/>
                </a:lnTo>
                <a:lnTo>
                  <a:pt x="12668" y="50831"/>
                </a:lnTo>
                <a:lnTo>
                  <a:pt x="2008" y="50749"/>
                </a:lnTo>
                <a:lnTo>
                  <a:pt x="1" y="52892"/>
                </a:lnTo>
                <a:lnTo>
                  <a:pt x="245" y="53136"/>
                </a:lnTo>
                <a:lnTo>
                  <a:pt x="2144" y="51102"/>
                </a:lnTo>
                <a:lnTo>
                  <a:pt x="12803" y="51156"/>
                </a:lnTo>
                <a:lnTo>
                  <a:pt x="23083" y="40822"/>
                </a:lnTo>
                <a:lnTo>
                  <a:pt x="23138" y="40741"/>
                </a:lnTo>
                <a:lnTo>
                  <a:pt x="23300" y="17658"/>
                </a:lnTo>
                <a:lnTo>
                  <a:pt x="23300" y="17604"/>
                </a:lnTo>
                <a:lnTo>
                  <a:pt x="16112" y="9657"/>
                </a:lnTo>
                <a:lnTo>
                  <a:pt x="16167" y="5127"/>
                </a:lnTo>
                <a:lnTo>
                  <a:pt x="21374" y="245"/>
                </a:lnTo>
                <a:lnTo>
                  <a:pt x="211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9"/>
          <p:cNvSpPr/>
          <p:nvPr/>
        </p:nvSpPr>
        <p:spPr>
          <a:xfrm rot="5405499">
            <a:off x="5546890" y="4445711"/>
            <a:ext cx="366949" cy="1239850"/>
          </a:xfrm>
          <a:custGeom>
            <a:rect b="b" l="l" r="r" t="t"/>
            <a:pathLst>
              <a:path extrusionOk="0" h="49584" w="14675">
                <a:moveTo>
                  <a:pt x="13210" y="1"/>
                </a:moveTo>
                <a:lnTo>
                  <a:pt x="7243" y="5941"/>
                </a:lnTo>
                <a:lnTo>
                  <a:pt x="7216" y="5968"/>
                </a:lnTo>
                <a:lnTo>
                  <a:pt x="7134" y="13590"/>
                </a:lnTo>
                <a:lnTo>
                  <a:pt x="14322" y="21646"/>
                </a:lnTo>
                <a:lnTo>
                  <a:pt x="14186" y="40985"/>
                </a:lnTo>
                <a:lnTo>
                  <a:pt x="6103" y="49230"/>
                </a:lnTo>
                <a:lnTo>
                  <a:pt x="1" y="49203"/>
                </a:lnTo>
                <a:lnTo>
                  <a:pt x="1" y="49529"/>
                </a:lnTo>
                <a:lnTo>
                  <a:pt x="6266" y="49583"/>
                </a:lnTo>
                <a:lnTo>
                  <a:pt x="14539" y="41120"/>
                </a:lnTo>
                <a:lnTo>
                  <a:pt x="14675" y="21564"/>
                </a:lnTo>
                <a:lnTo>
                  <a:pt x="14675" y="21510"/>
                </a:lnTo>
                <a:lnTo>
                  <a:pt x="7460" y="13454"/>
                </a:lnTo>
                <a:lnTo>
                  <a:pt x="7541" y="6104"/>
                </a:lnTo>
                <a:lnTo>
                  <a:pt x="13454" y="245"/>
                </a:lnTo>
                <a:lnTo>
                  <a:pt x="132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9"/>
          <p:cNvSpPr/>
          <p:nvPr/>
        </p:nvSpPr>
        <p:spPr>
          <a:xfrm rot="5405499">
            <a:off x="5476239" y="4261639"/>
            <a:ext cx="533807" cy="1274406"/>
          </a:xfrm>
          <a:custGeom>
            <a:rect b="b" l="l" r="r" t="t"/>
            <a:pathLst>
              <a:path extrusionOk="0" h="50966" w="21348">
                <a:moveTo>
                  <a:pt x="21103" y="0"/>
                </a:moveTo>
                <a:lnTo>
                  <a:pt x="14810" y="5778"/>
                </a:lnTo>
                <a:lnTo>
                  <a:pt x="14702" y="16600"/>
                </a:lnTo>
                <a:lnTo>
                  <a:pt x="14702" y="16654"/>
                </a:lnTo>
                <a:lnTo>
                  <a:pt x="20940" y="23598"/>
                </a:lnTo>
                <a:lnTo>
                  <a:pt x="20805" y="41988"/>
                </a:lnTo>
                <a:lnTo>
                  <a:pt x="15082" y="48959"/>
                </a:lnTo>
                <a:lnTo>
                  <a:pt x="2361" y="48877"/>
                </a:lnTo>
                <a:lnTo>
                  <a:pt x="1" y="50695"/>
                </a:lnTo>
                <a:lnTo>
                  <a:pt x="191" y="50966"/>
                </a:lnTo>
                <a:lnTo>
                  <a:pt x="2469" y="49203"/>
                </a:lnTo>
                <a:lnTo>
                  <a:pt x="15244" y="49311"/>
                </a:lnTo>
                <a:lnTo>
                  <a:pt x="21103" y="42151"/>
                </a:lnTo>
                <a:lnTo>
                  <a:pt x="21157" y="42124"/>
                </a:lnTo>
                <a:lnTo>
                  <a:pt x="21293" y="23544"/>
                </a:lnTo>
                <a:lnTo>
                  <a:pt x="21293" y="23462"/>
                </a:lnTo>
                <a:lnTo>
                  <a:pt x="15055" y="16546"/>
                </a:lnTo>
                <a:lnTo>
                  <a:pt x="15136" y="5913"/>
                </a:lnTo>
                <a:lnTo>
                  <a:pt x="21347" y="244"/>
                </a:lnTo>
                <a:lnTo>
                  <a:pt x="2110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9"/>
          <p:cNvSpPr/>
          <p:nvPr/>
        </p:nvSpPr>
        <p:spPr>
          <a:xfrm rot="5405499">
            <a:off x="5562658" y="4552799"/>
            <a:ext cx="184512" cy="868825"/>
          </a:xfrm>
          <a:custGeom>
            <a:rect b="b" l="l" r="r" t="t"/>
            <a:pathLst>
              <a:path extrusionOk="0" h="34746" w="7379">
                <a:moveTo>
                  <a:pt x="381" y="0"/>
                </a:moveTo>
                <a:lnTo>
                  <a:pt x="326" y="7161"/>
                </a:lnTo>
                <a:lnTo>
                  <a:pt x="7026" y="13915"/>
                </a:lnTo>
                <a:lnTo>
                  <a:pt x="6890" y="29457"/>
                </a:lnTo>
                <a:lnTo>
                  <a:pt x="2306" y="34421"/>
                </a:lnTo>
                <a:lnTo>
                  <a:pt x="1" y="34393"/>
                </a:lnTo>
                <a:lnTo>
                  <a:pt x="1" y="34719"/>
                </a:lnTo>
                <a:lnTo>
                  <a:pt x="2496" y="34746"/>
                </a:lnTo>
                <a:lnTo>
                  <a:pt x="7243" y="29592"/>
                </a:lnTo>
                <a:lnTo>
                  <a:pt x="7379" y="13834"/>
                </a:lnTo>
                <a:lnTo>
                  <a:pt x="7379" y="13779"/>
                </a:lnTo>
                <a:lnTo>
                  <a:pt x="652" y="7025"/>
                </a:lnTo>
                <a:lnTo>
                  <a:pt x="73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9"/>
          <p:cNvSpPr/>
          <p:nvPr/>
        </p:nvSpPr>
        <p:spPr>
          <a:xfrm rot="5405499">
            <a:off x="5675307" y="4323783"/>
            <a:ext cx="295735" cy="1164559"/>
          </a:xfrm>
          <a:custGeom>
            <a:rect b="b" l="l" r="r" t="t"/>
            <a:pathLst>
              <a:path extrusionOk="0" h="46573" w="11827">
                <a:moveTo>
                  <a:pt x="11583" y="1"/>
                </a:moveTo>
                <a:lnTo>
                  <a:pt x="2985" y="7731"/>
                </a:lnTo>
                <a:lnTo>
                  <a:pt x="2876" y="20940"/>
                </a:lnTo>
                <a:lnTo>
                  <a:pt x="10064" y="27423"/>
                </a:lnTo>
                <a:lnTo>
                  <a:pt x="9955" y="40714"/>
                </a:lnTo>
                <a:lnTo>
                  <a:pt x="6294" y="44131"/>
                </a:lnTo>
                <a:lnTo>
                  <a:pt x="2306" y="44104"/>
                </a:lnTo>
                <a:lnTo>
                  <a:pt x="1" y="46355"/>
                </a:lnTo>
                <a:lnTo>
                  <a:pt x="191" y="46572"/>
                </a:lnTo>
                <a:lnTo>
                  <a:pt x="2442" y="44457"/>
                </a:lnTo>
                <a:lnTo>
                  <a:pt x="6429" y="44484"/>
                </a:lnTo>
                <a:lnTo>
                  <a:pt x="10308" y="40849"/>
                </a:lnTo>
                <a:lnTo>
                  <a:pt x="10389" y="27260"/>
                </a:lnTo>
                <a:lnTo>
                  <a:pt x="3229" y="20778"/>
                </a:lnTo>
                <a:lnTo>
                  <a:pt x="3310" y="7867"/>
                </a:lnTo>
                <a:lnTo>
                  <a:pt x="11827" y="272"/>
                </a:lnTo>
                <a:lnTo>
                  <a:pt x="115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9"/>
          <p:cNvSpPr/>
          <p:nvPr/>
        </p:nvSpPr>
        <p:spPr>
          <a:xfrm rot="5405499">
            <a:off x="5842219" y="4399289"/>
            <a:ext cx="217744" cy="929212"/>
          </a:xfrm>
          <a:custGeom>
            <a:rect b="b" l="l" r="r" t="t"/>
            <a:pathLst>
              <a:path extrusionOk="0" h="37161" w="8708">
                <a:moveTo>
                  <a:pt x="8463" y="1"/>
                </a:moveTo>
                <a:lnTo>
                  <a:pt x="272" y="7324"/>
                </a:lnTo>
                <a:lnTo>
                  <a:pt x="244" y="7379"/>
                </a:lnTo>
                <a:lnTo>
                  <a:pt x="0" y="37160"/>
                </a:lnTo>
                <a:lnTo>
                  <a:pt x="326" y="37160"/>
                </a:lnTo>
                <a:lnTo>
                  <a:pt x="570" y="7514"/>
                </a:lnTo>
                <a:lnTo>
                  <a:pt x="8707" y="245"/>
                </a:lnTo>
                <a:lnTo>
                  <a:pt x="84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9"/>
          <p:cNvSpPr/>
          <p:nvPr/>
        </p:nvSpPr>
        <p:spPr>
          <a:xfrm rot="5405499">
            <a:off x="2935832" y="4413394"/>
            <a:ext cx="722345" cy="1121151"/>
          </a:xfrm>
          <a:custGeom>
            <a:rect b="b" l="l" r="r" t="t"/>
            <a:pathLst>
              <a:path extrusionOk="0" h="44837" w="28888">
                <a:moveTo>
                  <a:pt x="245" y="1"/>
                </a:moveTo>
                <a:lnTo>
                  <a:pt x="1" y="272"/>
                </a:lnTo>
                <a:lnTo>
                  <a:pt x="3174" y="2957"/>
                </a:lnTo>
                <a:lnTo>
                  <a:pt x="13020" y="3039"/>
                </a:lnTo>
                <a:lnTo>
                  <a:pt x="28562" y="19259"/>
                </a:lnTo>
                <a:lnTo>
                  <a:pt x="28345" y="44836"/>
                </a:lnTo>
                <a:lnTo>
                  <a:pt x="28698" y="44836"/>
                </a:lnTo>
                <a:lnTo>
                  <a:pt x="28888" y="19232"/>
                </a:lnTo>
                <a:lnTo>
                  <a:pt x="28888" y="19123"/>
                </a:lnTo>
                <a:lnTo>
                  <a:pt x="13183" y="2767"/>
                </a:lnTo>
                <a:lnTo>
                  <a:pt x="13156" y="2713"/>
                </a:lnTo>
                <a:lnTo>
                  <a:pt x="3337" y="2632"/>
                </a:lnTo>
                <a:lnTo>
                  <a:pt x="2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9"/>
          <p:cNvSpPr/>
          <p:nvPr/>
        </p:nvSpPr>
        <p:spPr>
          <a:xfrm rot="5405499">
            <a:off x="5464677" y="4735715"/>
            <a:ext cx="46834" cy="46234"/>
          </a:xfrm>
          <a:custGeom>
            <a:rect b="b" l="l" r="r" t="t"/>
            <a:pathLst>
              <a:path extrusionOk="0" h="1849" w="1873">
                <a:moveTo>
                  <a:pt x="950" y="0"/>
                </a:moveTo>
                <a:cubicBezTo>
                  <a:pt x="408" y="0"/>
                  <a:pt x="1" y="407"/>
                  <a:pt x="1" y="895"/>
                </a:cubicBezTo>
                <a:cubicBezTo>
                  <a:pt x="1" y="1410"/>
                  <a:pt x="408" y="1817"/>
                  <a:pt x="923" y="1844"/>
                </a:cubicBezTo>
                <a:cubicBezTo>
                  <a:pt x="951" y="1847"/>
                  <a:pt x="978" y="1849"/>
                  <a:pt x="1006" y="1849"/>
                </a:cubicBezTo>
                <a:cubicBezTo>
                  <a:pt x="1481" y="1849"/>
                  <a:pt x="1847" y="1411"/>
                  <a:pt x="1872" y="949"/>
                </a:cubicBezTo>
                <a:cubicBezTo>
                  <a:pt x="1872" y="434"/>
                  <a:pt x="1465" y="27"/>
                  <a:pt x="9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9"/>
          <p:cNvSpPr/>
          <p:nvPr/>
        </p:nvSpPr>
        <p:spPr>
          <a:xfrm rot="5405499">
            <a:off x="5090598" y="4611802"/>
            <a:ext cx="47485" cy="46809"/>
          </a:xfrm>
          <a:custGeom>
            <a:rect b="b" l="l" r="r" t="t"/>
            <a:pathLst>
              <a:path extrusionOk="0" h="1872" w="1899">
                <a:moveTo>
                  <a:pt x="950" y="0"/>
                </a:moveTo>
                <a:cubicBezTo>
                  <a:pt x="407" y="0"/>
                  <a:pt x="0" y="407"/>
                  <a:pt x="0" y="922"/>
                </a:cubicBezTo>
                <a:cubicBezTo>
                  <a:pt x="0" y="1411"/>
                  <a:pt x="407" y="1818"/>
                  <a:pt x="922" y="1872"/>
                </a:cubicBezTo>
                <a:cubicBezTo>
                  <a:pt x="1411" y="1872"/>
                  <a:pt x="1818" y="1465"/>
                  <a:pt x="1872" y="950"/>
                </a:cubicBezTo>
                <a:cubicBezTo>
                  <a:pt x="1899" y="434"/>
                  <a:pt x="1438" y="27"/>
                  <a:pt x="9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9"/>
          <p:cNvSpPr/>
          <p:nvPr/>
        </p:nvSpPr>
        <p:spPr>
          <a:xfrm rot="5405499">
            <a:off x="5222680" y="4732675"/>
            <a:ext cx="46134" cy="46859"/>
          </a:xfrm>
          <a:custGeom>
            <a:rect b="b" l="l" r="r" t="t"/>
            <a:pathLst>
              <a:path extrusionOk="0" h="1874" w="1845">
                <a:moveTo>
                  <a:pt x="901" y="1"/>
                </a:moveTo>
                <a:cubicBezTo>
                  <a:pt x="409" y="1"/>
                  <a:pt x="27" y="399"/>
                  <a:pt x="0" y="924"/>
                </a:cubicBezTo>
                <a:cubicBezTo>
                  <a:pt x="0" y="1440"/>
                  <a:pt x="407" y="1847"/>
                  <a:pt x="896" y="1874"/>
                </a:cubicBezTo>
                <a:cubicBezTo>
                  <a:pt x="1411" y="1874"/>
                  <a:pt x="1818" y="1467"/>
                  <a:pt x="1845" y="952"/>
                </a:cubicBezTo>
                <a:cubicBezTo>
                  <a:pt x="1845" y="436"/>
                  <a:pt x="1438" y="29"/>
                  <a:pt x="950" y="2"/>
                </a:cubicBezTo>
                <a:cubicBezTo>
                  <a:pt x="933" y="1"/>
                  <a:pt x="917" y="1"/>
                  <a:pt x="9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9"/>
          <p:cNvSpPr/>
          <p:nvPr/>
        </p:nvSpPr>
        <p:spPr>
          <a:xfrm rot="5405499">
            <a:off x="4968706" y="4730619"/>
            <a:ext cx="46809" cy="46859"/>
          </a:xfrm>
          <a:custGeom>
            <a:rect b="b" l="l" r="r" t="t"/>
            <a:pathLst>
              <a:path extrusionOk="0" h="1874" w="1872">
                <a:moveTo>
                  <a:pt x="904" y="0"/>
                </a:moveTo>
                <a:cubicBezTo>
                  <a:pt x="409" y="0"/>
                  <a:pt x="0" y="424"/>
                  <a:pt x="0" y="924"/>
                </a:cubicBezTo>
                <a:cubicBezTo>
                  <a:pt x="0" y="1412"/>
                  <a:pt x="407" y="1819"/>
                  <a:pt x="922" y="1873"/>
                </a:cubicBezTo>
                <a:cubicBezTo>
                  <a:pt x="1438" y="1873"/>
                  <a:pt x="1844" y="1466"/>
                  <a:pt x="1872" y="951"/>
                </a:cubicBezTo>
                <a:cubicBezTo>
                  <a:pt x="1872" y="435"/>
                  <a:pt x="1465" y="29"/>
                  <a:pt x="949" y="2"/>
                </a:cubicBezTo>
                <a:cubicBezTo>
                  <a:pt x="934" y="1"/>
                  <a:pt x="919" y="0"/>
                  <a:pt x="9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9"/>
          <p:cNvSpPr/>
          <p:nvPr/>
        </p:nvSpPr>
        <p:spPr>
          <a:xfrm rot="5405499">
            <a:off x="4714407" y="4728212"/>
            <a:ext cx="46834" cy="46859"/>
          </a:xfrm>
          <a:custGeom>
            <a:rect b="b" l="l" r="r" t="t"/>
            <a:pathLst>
              <a:path extrusionOk="0" h="1874" w="1873">
                <a:moveTo>
                  <a:pt x="904" y="1"/>
                </a:moveTo>
                <a:cubicBezTo>
                  <a:pt x="409" y="1"/>
                  <a:pt x="1" y="423"/>
                  <a:pt x="1" y="897"/>
                </a:cubicBezTo>
                <a:cubicBezTo>
                  <a:pt x="1" y="1412"/>
                  <a:pt x="435" y="1819"/>
                  <a:pt x="923" y="1873"/>
                </a:cubicBezTo>
                <a:cubicBezTo>
                  <a:pt x="1438" y="1873"/>
                  <a:pt x="1845" y="1467"/>
                  <a:pt x="1872" y="951"/>
                </a:cubicBezTo>
                <a:cubicBezTo>
                  <a:pt x="1872" y="436"/>
                  <a:pt x="1465" y="29"/>
                  <a:pt x="950" y="2"/>
                </a:cubicBezTo>
                <a:cubicBezTo>
                  <a:pt x="935" y="1"/>
                  <a:pt x="919" y="1"/>
                  <a:pt x="9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9"/>
          <p:cNvSpPr/>
          <p:nvPr/>
        </p:nvSpPr>
        <p:spPr>
          <a:xfrm rot="5405499">
            <a:off x="4473015" y="4713636"/>
            <a:ext cx="46809" cy="46834"/>
          </a:xfrm>
          <a:custGeom>
            <a:rect b="b" l="l" r="r" t="t"/>
            <a:pathLst>
              <a:path extrusionOk="0" h="1873" w="1872">
                <a:moveTo>
                  <a:pt x="949" y="1"/>
                </a:moveTo>
                <a:cubicBezTo>
                  <a:pt x="461" y="1"/>
                  <a:pt x="0" y="408"/>
                  <a:pt x="0" y="923"/>
                </a:cubicBezTo>
                <a:cubicBezTo>
                  <a:pt x="0" y="1411"/>
                  <a:pt x="407" y="1818"/>
                  <a:pt x="922" y="1873"/>
                </a:cubicBezTo>
                <a:cubicBezTo>
                  <a:pt x="1438" y="1873"/>
                  <a:pt x="1845" y="1466"/>
                  <a:pt x="1872" y="950"/>
                </a:cubicBezTo>
                <a:cubicBezTo>
                  <a:pt x="1872" y="435"/>
                  <a:pt x="1465" y="28"/>
                  <a:pt x="9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9"/>
          <p:cNvSpPr/>
          <p:nvPr/>
        </p:nvSpPr>
        <p:spPr>
          <a:xfrm rot="5405499">
            <a:off x="4085780" y="4722549"/>
            <a:ext cx="46834" cy="46859"/>
          </a:xfrm>
          <a:custGeom>
            <a:rect b="b" l="l" r="r" t="t"/>
            <a:pathLst>
              <a:path extrusionOk="0" h="1874" w="1873">
                <a:moveTo>
                  <a:pt x="899" y="0"/>
                </a:moveTo>
                <a:cubicBezTo>
                  <a:pt x="382" y="0"/>
                  <a:pt x="1" y="399"/>
                  <a:pt x="1" y="924"/>
                </a:cubicBezTo>
                <a:cubicBezTo>
                  <a:pt x="1" y="1439"/>
                  <a:pt x="408" y="1846"/>
                  <a:pt x="923" y="1873"/>
                </a:cubicBezTo>
                <a:cubicBezTo>
                  <a:pt x="1438" y="1873"/>
                  <a:pt x="1845" y="1466"/>
                  <a:pt x="1872" y="951"/>
                </a:cubicBezTo>
                <a:cubicBezTo>
                  <a:pt x="1872" y="463"/>
                  <a:pt x="1466" y="56"/>
                  <a:pt x="950" y="2"/>
                </a:cubicBezTo>
                <a:cubicBezTo>
                  <a:pt x="933" y="1"/>
                  <a:pt x="916" y="0"/>
                  <a:pt x="8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9"/>
          <p:cNvSpPr/>
          <p:nvPr/>
        </p:nvSpPr>
        <p:spPr>
          <a:xfrm rot="5405499">
            <a:off x="4194966" y="4710519"/>
            <a:ext cx="46834" cy="46834"/>
          </a:xfrm>
          <a:custGeom>
            <a:rect b="b" l="l" r="r" t="t"/>
            <a:pathLst>
              <a:path extrusionOk="0" h="1873" w="1873">
                <a:moveTo>
                  <a:pt x="950" y="1"/>
                </a:moveTo>
                <a:cubicBezTo>
                  <a:pt x="462" y="1"/>
                  <a:pt x="55" y="408"/>
                  <a:pt x="1" y="923"/>
                </a:cubicBezTo>
                <a:cubicBezTo>
                  <a:pt x="1" y="1438"/>
                  <a:pt x="435" y="1845"/>
                  <a:pt x="923" y="1872"/>
                </a:cubicBezTo>
                <a:cubicBezTo>
                  <a:pt x="1438" y="1872"/>
                  <a:pt x="1845" y="1465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9"/>
          <p:cNvSpPr/>
          <p:nvPr/>
        </p:nvSpPr>
        <p:spPr>
          <a:xfrm rot="5405499">
            <a:off x="3833020" y="4599450"/>
            <a:ext cx="46809" cy="46834"/>
          </a:xfrm>
          <a:custGeom>
            <a:rect b="b" l="l" r="r" t="t"/>
            <a:pathLst>
              <a:path extrusionOk="0" h="1873" w="1872">
                <a:moveTo>
                  <a:pt x="950" y="1"/>
                </a:moveTo>
                <a:cubicBezTo>
                  <a:pt x="407" y="1"/>
                  <a:pt x="0" y="408"/>
                  <a:pt x="0" y="923"/>
                </a:cubicBezTo>
                <a:cubicBezTo>
                  <a:pt x="0" y="1411"/>
                  <a:pt x="407" y="1818"/>
                  <a:pt x="923" y="1872"/>
                </a:cubicBezTo>
                <a:cubicBezTo>
                  <a:pt x="1411" y="1872"/>
                  <a:pt x="1818" y="1466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9"/>
          <p:cNvSpPr/>
          <p:nvPr/>
        </p:nvSpPr>
        <p:spPr>
          <a:xfrm rot="5405499">
            <a:off x="5197697" y="4865909"/>
            <a:ext cx="46834" cy="46834"/>
          </a:xfrm>
          <a:custGeom>
            <a:rect b="b" l="l" r="r" t="t"/>
            <a:pathLst>
              <a:path extrusionOk="0" h="1873" w="1873">
                <a:moveTo>
                  <a:pt x="950" y="1"/>
                </a:moveTo>
                <a:cubicBezTo>
                  <a:pt x="435" y="1"/>
                  <a:pt x="1" y="408"/>
                  <a:pt x="1" y="923"/>
                </a:cubicBezTo>
                <a:cubicBezTo>
                  <a:pt x="1" y="1438"/>
                  <a:pt x="408" y="1845"/>
                  <a:pt x="923" y="1872"/>
                </a:cubicBezTo>
                <a:cubicBezTo>
                  <a:pt x="1411" y="1872"/>
                  <a:pt x="1818" y="1465"/>
                  <a:pt x="1872" y="950"/>
                </a:cubicBezTo>
                <a:cubicBezTo>
                  <a:pt x="1872" y="462"/>
                  <a:pt x="1438" y="55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9"/>
          <p:cNvSpPr/>
          <p:nvPr/>
        </p:nvSpPr>
        <p:spPr>
          <a:xfrm rot="5405499">
            <a:off x="5088243" y="4864675"/>
            <a:ext cx="46809" cy="46259"/>
          </a:xfrm>
          <a:custGeom>
            <a:rect b="b" l="l" r="r" t="t"/>
            <a:pathLst>
              <a:path extrusionOk="0" h="1850" w="1872">
                <a:moveTo>
                  <a:pt x="871" y="0"/>
                </a:moveTo>
                <a:cubicBezTo>
                  <a:pt x="413" y="0"/>
                  <a:pt x="0" y="438"/>
                  <a:pt x="0" y="900"/>
                </a:cubicBezTo>
                <a:cubicBezTo>
                  <a:pt x="0" y="1415"/>
                  <a:pt x="434" y="1822"/>
                  <a:pt x="923" y="1849"/>
                </a:cubicBezTo>
                <a:cubicBezTo>
                  <a:pt x="1438" y="1849"/>
                  <a:pt x="1845" y="1442"/>
                  <a:pt x="1872" y="954"/>
                </a:cubicBezTo>
                <a:cubicBezTo>
                  <a:pt x="1872" y="439"/>
                  <a:pt x="1465" y="32"/>
                  <a:pt x="950" y="5"/>
                </a:cubicBezTo>
                <a:cubicBezTo>
                  <a:pt x="923" y="2"/>
                  <a:pt x="897" y="0"/>
                  <a:pt x="8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9"/>
          <p:cNvSpPr/>
          <p:nvPr/>
        </p:nvSpPr>
        <p:spPr>
          <a:xfrm rot="5405499">
            <a:off x="4967825" y="4863538"/>
            <a:ext cx="46809" cy="46834"/>
          </a:xfrm>
          <a:custGeom>
            <a:rect b="b" l="l" r="r" t="t"/>
            <a:pathLst>
              <a:path extrusionOk="0" h="1873" w="1872">
                <a:moveTo>
                  <a:pt x="950" y="1"/>
                </a:moveTo>
                <a:cubicBezTo>
                  <a:pt x="407" y="1"/>
                  <a:pt x="0" y="407"/>
                  <a:pt x="0" y="923"/>
                </a:cubicBezTo>
                <a:cubicBezTo>
                  <a:pt x="0" y="1438"/>
                  <a:pt x="407" y="1845"/>
                  <a:pt x="923" y="1872"/>
                </a:cubicBezTo>
                <a:cubicBezTo>
                  <a:pt x="1438" y="1872"/>
                  <a:pt x="1845" y="1465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9"/>
          <p:cNvSpPr/>
          <p:nvPr/>
        </p:nvSpPr>
        <p:spPr>
          <a:xfrm rot="5405499">
            <a:off x="4834919" y="4862670"/>
            <a:ext cx="46809" cy="46834"/>
          </a:xfrm>
          <a:custGeom>
            <a:rect b="b" l="l" r="r" t="t"/>
            <a:pathLst>
              <a:path extrusionOk="0" h="1873" w="1872">
                <a:moveTo>
                  <a:pt x="950" y="1"/>
                </a:moveTo>
                <a:cubicBezTo>
                  <a:pt x="407" y="1"/>
                  <a:pt x="0" y="408"/>
                  <a:pt x="0" y="923"/>
                </a:cubicBezTo>
                <a:cubicBezTo>
                  <a:pt x="0" y="1438"/>
                  <a:pt x="407" y="1845"/>
                  <a:pt x="922" y="1872"/>
                </a:cubicBezTo>
                <a:cubicBezTo>
                  <a:pt x="1438" y="1872"/>
                  <a:pt x="1845" y="1466"/>
                  <a:pt x="1872" y="950"/>
                </a:cubicBezTo>
                <a:cubicBezTo>
                  <a:pt x="1872" y="462"/>
                  <a:pt x="1465" y="55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9"/>
          <p:cNvSpPr/>
          <p:nvPr/>
        </p:nvSpPr>
        <p:spPr>
          <a:xfrm rot="5405499">
            <a:off x="4836626" y="4608370"/>
            <a:ext cx="46834" cy="46834"/>
          </a:xfrm>
          <a:custGeom>
            <a:rect b="b" l="l" r="r" t="t"/>
            <a:pathLst>
              <a:path extrusionOk="0" h="1873" w="1873">
                <a:moveTo>
                  <a:pt x="950" y="1"/>
                </a:moveTo>
                <a:cubicBezTo>
                  <a:pt x="435" y="1"/>
                  <a:pt x="1" y="407"/>
                  <a:pt x="1" y="923"/>
                </a:cubicBezTo>
                <a:cubicBezTo>
                  <a:pt x="1" y="1411"/>
                  <a:pt x="408" y="1818"/>
                  <a:pt x="923" y="1872"/>
                </a:cubicBezTo>
                <a:cubicBezTo>
                  <a:pt x="1438" y="1872"/>
                  <a:pt x="1845" y="1465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9"/>
          <p:cNvSpPr/>
          <p:nvPr/>
        </p:nvSpPr>
        <p:spPr>
          <a:xfrm rot="5405499">
            <a:off x="4582702" y="4606288"/>
            <a:ext cx="46134" cy="46859"/>
          </a:xfrm>
          <a:custGeom>
            <a:rect b="b" l="l" r="r" t="t"/>
            <a:pathLst>
              <a:path extrusionOk="0" h="1874" w="1845">
                <a:moveTo>
                  <a:pt x="871" y="1"/>
                </a:moveTo>
                <a:cubicBezTo>
                  <a:pt x="380" y="1"/>
                  <a:pt x="1" y="374"/>
                  <a:pt x="1" y="924"/>
                </a:cubicBezTo>
                <a:cubicBezTo>
                  <a:pt x="1" y="1413"/>
                  <a:pt x="407" y="1819"/>
                  <a:pt x="896" y="1874"/>
                </a:cubicBezTo>
                <a:cubicBezTo>
                  <a:pt x="1411" y="1874"/>
                  <a:pt x="1818" y="1467"/>
                  <a:pt x="1845" y="951"/>
                </a:cubicBezTo>
                <a:cubicBezTo>
                  <a:pt x="1845" y="436"/>
                  <a:pt x="1438" y="29"/>
                  <a:pt x="923" y="2"/>
                </a:cubicBezTo>
                <a:cubicBezTo>
                  <a:pt x="905" y="1"/>
                  <a:pt x="888" y="1"/>
                  <a:pt x="8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9"/>
          <p:cNvSpPr/>
          <p:nvPr/>
        </p:nvSpPr>
        <p:spPr>
          <a:xfrm rot="5405499">
            <a:off x="4340930" y="4603600"/>
            <a:ext cx="46809" cy="46809"/>
          </a:xfrm>
          <a:custGeom>
            <a:rect b="b" l="l" r="r" t="t"/>
            <a:pathLst>
              <a:path extrusionOk="0" h="1872" w="1872">
                <a:moveTo>
                  <a:pt x="949" y="0"/>
                </a:moveTo>
                <a:cubicBezTo>
                  <a:pt x="434" y="0"/>
                  <a:pt x="27" y="407"/>
                  <a:pt x="0" y="922"/>
                </a:cubicBezTo>
                <a:cubicBezTo>
                  <a:pt x="0" y="1438"/>
                  <a:pt x="407" y="1845"/>
                  <a:pt x="922" y="1872"/>
                </a:cubicBezTo>
                <a:cubicBezTo>
                  <a:pt x="1410" y="1872"/>
                  <a:pt x="1817" y="1465"/>
                  <a:pt x="1872" y="949"/>
                </a:cubicBezTo>
                <a:cubicBezTo>
                  <a:pt x="1872" y="434"/>
                  <a:pt x="1465" y="27"/>
                  <a:pt x="9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9"/>
          <p:cNvSpPr/>
          <p:nvPr/>
        </p:nvSpPr>
        <p:spPr>
          <a:xfrm rot="5405499">
            <a:off x="4713526" y="4861831"/>
            <a:ext cx="46809" cy="46809"/>
          </a:xfrm>
          <a:custGeom>
            <a:rect b="b" l="l" r="r" t="t"/>
            <a:pathLst>
              <a:path extrusionOk="0" h="1872" w="1872">
                <a:moveTo>
                  <a:pt x="949" y="0"/>
                </a:moveTo>
                <a:cubicBezTo>
                  <a:pt x="407" y="0"/>
                  <a:pt x="0" y="407"/>
                  <a:pt x="0" y="922"/>
                </a:cubicBezTo>
                <a:cubicBezTo>
                  <a:pt x="0" y="1438"/>
                  <a:pt x="407" y="1844"/>
                  <a:pt x="922" y="1872"/>
                </a:cubicBezTo>
                <a:cubicBezTo>
                  <a:pt x="1411" y="1872"/>
                  <a:pt x="1817" y="1465"/>
                  <a:pt x="1872" y="949"/>
                </a:cubicBezTo>
                <a:cubicBezTo>
                  <a:pt x="1872" y="434"/>
                  <a:pt x="1438" y="27"/>
                  <a:pt x="9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9"/>
          <p:cNvSpPr/>
          <p:nvPr/>
        </p:nvSpPr>
        <p:spPr>
          <a:xfrm rot="5405499">
            <a:off x="4568396" y="4859570"/>
            <a:ext cx="46834" cy="46834"/>
          </a:xfrm>
          <a:custGeom>
            <a:rect b="b" l="l" r="r" t="t"/>
            <a:pathLst>
              <a:path extrusionOk="0" h="1873" w="1873">
                <a:moveTo>
                  <a:pt x="950" y="1"/>
                </a:moveTo>
                <a:cubicBezTo>
                  <a:pt x="462" y="1"/>
                  <a:pt x="1" y="407"/>
                  <a:pt x="1" y="923"/>
                </a:cubicBezTo>
                <a:cubicBezTo>
                  <a:pt x="1" y="1411"/>
                  <a:pt x="408" y="1818"/>
                  <a:pt x="923" y="1872"/>
                </a:cubicBezTo>
                <a:cubicBezTo>
                  <a:pt x="1438" y="1872"/>
                  <a:pt x="1845" y="1465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9"/>
          <p:cNvSpPr/>
          <p:nvPr/>
        </p:nvSpPr>
        <p:spPr>
          <a:xfrm rot="5405499">
            <a:off x="4472104" y="4858768"/>
            <a:ext cx="46834" cy="46809"/>
          </a:xfrm>
          <a:custGeom>
            <a:rect b="b" l="l" r="r" t="t"/>
            <a:pathLst>
              <a:path extrusionOk="0" h="1872" w="1873">
                <a:moveTo>
                  <a:pt x="950" y="0"/>
                </a:moveTo>
                <a:cubicBezTo>
                  <a:pt x="435" y="0"/>
                  <a:pt x="1" y="407"/>
                  <a:pt x="1" y="922"/>
                </a:cubicBezTo>
                <a:cubicBezTo>
                  <a:pt x="1" y="1438"/>
                  <a:pt x="407" y="1845"/>
                  <a:pt x="923" y="1872"/>
                </a:cubicBezTo>
                <a:cubicBezTo>
                  <a:pt x="1438" y="1872"/>
                  <a:pt x="1845" y="1465"/>
                  <a:pt x="1872" y="949"/>
                </a:cubicBezTo>
                <a:cubicBezTo>
                  <a:pt x="1872" y="461"/>
                  <a:pt x="1465" y="54"/>
                  <a:pt x="9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9"/>
          <p:cNvSpPr/>
          <p:nvPr/>
        </p:nvSpPr>
        <p:spPr>
          <a:xfrm rot="5405499">
            <a:off x="4338873" y="4858224"/>
            <a:ext cx="46809" cy="46134"/>
          </a:xfrm>
          <a:custGeom>
            <a:rect b="b" l="l" r="r" t="t"/>
            <a:pathLst>
              <a:path extrusionOk="0" h="1845" w="1872">
                <a:moveTo>
                  <a:pt x="950" y="1"/>
                </a:moveTo>
                <a:cubicBezTo>
                  <a:pt x="407" y="1"/>
                  <a:pt x="0" y="407"/>
                  <a:pt x="0" y="896"/>
                </a:cubicBezTo>
                <a:cubicBezTo>
                  <a:pt x="0" y="1411"/>
                  <a:pt x="407" y="1818"/>
                  <a:pt x="923" y="1845"/>
                </a:cubicBezTo>
                <a:cubicBezTo>
                  <a:pt x="1411" y="1845"/>
                  <a:pt x="1818" y="1438"/>
                  <a:pt x="1872" y="950"/>
                </a:cubicBezTo>
                <a:cubicBezTo>
                  <a:pt x="1872" y="434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9"/>
          <p:cNvSpPr/>
          <p:nvPr/>
        </p:nvSpPr>
        <p:spPr>
          <a:xfrm rot="5405499">
            <a:off x="4194429" y="4856651"/>
            <a:ext cx="46134" cy="46834"/>
          </a:xfrm>
          <a:custGeom>
            <a:rect b="b" l="l" r="r" t="t"/>
            <a:pathLst>
              <a:path extrusionOk="0" h="1873" w="1845">
                <a:moveTo>
                  <a:pt x="923" y="1"/>
                </a:moveTo>
                <a:cubicBezTo>
                  <a:pt x="407" y="1"/>
                  <a:pt x="0" y="408"/>
                  <a:pt x="0" y="923"/>
                </a:cubicBezTo>
                <a:cubicBezTo>
                  <a:pt x="0" y="1438"/>
                  <a:pt x="407" y="1845"/>
                  <a:pt x="895" y="1872"/>
                </a:cubicBezTo>
                <a:cubicBezTo>
                  <a:pt x="1411" y="1872"/>
                  <a:pt x="1818" y="1466"/>
                  <a:pt x="1845" y="950"/>
                </a:cubicBezTo>
                <a:cubicBezTo>
                  <a:pt x="1845" y="462"/>
                  <a:pt x="1438" y="55"/>
                  <a:pt x="9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9"/>
          <p:cNvSpPr/>
          <p:nvPr/>
        </p:nvSpPr>
        <p:spPr>
          <a:xfrm rot="5405499">
            <a:off x="4109326" y="4855528"/>
            <a:ext cx="46809" cy="46809"/>
          </a:xfrm>
          <a:custGeom>
            <a:rect b="b" l="l" r="r" t="t"/>
            <a:pathLst>
              <a:path extrusionOk="0" h="1872" w="1872">
                <a:moveTo>
                  <a:pt x="949" y="0"/>
                </a:moveTo>
                <a:cubicBezTo>
                  <a:pt x="407" y="0"/>
                  <a:pt x="0" y="407"/>
                  <a:pt x="0" y="923"/>
                </a:cubicBezTo>
                <a:cubicBezTo>
                  <a:pt x="0" y="1438"/>
                  <a:pt x="407" y="1845"/>
                  <a:pt x="922" y="1872"/>
                </a:cubicBezTo>
                <a:cubicBezTo>
                  <a:pt x="1438" y="1872"/>
                  <a:pt x="1845" y="1465"/>
                  <a:pt x="1872" y="950"/>
                </a:cubicBezTo>
                <a:cubicBezTo>
                  <a:pt x="1872" y="461"/>
                  <a:pt x="1465" y="55"/>
                  <a:pt x="9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20"/>
          <p:cNvSpPr txBox="1"/>
          <p:nvPr>
            <p:ph idx="1" type="subTitle"/>
          </p:nvPr>
        </p:nvSpPr>
        <p:spPr>
          <a:xfrm>
            <a:off x="1292529" y="1881037"/>
            <a:ext cx="14082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0" name="Google Shape;1670;p20"/>
          <p:cNvSpPr txBox="1"/>
          <p:nvPr>
            <p:ph idx="2" type="subTitle"/>
          </p:nvPr>
        </p:nvSpPr>
        <p:spPr>
          <a:xfrm>
            <a:off x="1100979" y="2267399"/>
            <a:ext cx="179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1" name="Google Shape;1671;p20"/>
          <p:cNvSpPr txBox="1"/>
          <p:nvPr>
            <p:ph idx="3" type="subTitle"/>
          </p:nvPr>
        </p:nvSpPr>
        <p:spPr>
          <a:xfrm>
            <a:off x="3869221" y="1881037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2" name="Google Shape;1672;p20"/>
          <p:cNvSpPr txBox="1"/>
          <p:nvPr>
            <p:ph idx="4" type="subTitle"/>
          </p:nvPr>
        </p:nvSpPr>
        <p:spPr>
          <a:xfrm>
            <a:off x="3674671" y="2267399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3" name="Google Shape;1673;p20"/>
          <p:cNvSpPr txBox="1"/>
          <p:nvPr>
            <p:ph idx="5" type="subTitle"/>
          </p:nvPr>
        </p:nvSpPr>
        <p:spPr>
          <a:xfrm>
            <a:off x="6445438" y="1881037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4" name="Google Shape;1674;p20"/>
          <p:cNvSpPr txBox="1"/>
          <p:nvPr>
            <p:ph idx="6" type="subTitle"/>
          </p:nvPr>
        </p:nvSpPr>
        <p:spPr>
          <a:xfrm>
            <a:off x="6250888" y="2267399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5" name="Google Shape;1675;p20"/>
          <p:cNvSpPr txBox="1"/>
          <p:nvPr>
            <p:ph idx="7" type="subTitle"/>
          </p:nvPr>
        </p:nvSpPr>
        <p:spPr>
          <a:xfrm>
            <a:off x="1293879" y="3786037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6" name="Google Shape;1676;p20"/>
          <p:cNvSpPr txBox="1"/>
          <p:nvPr>
            <p:ph idx="8" type="subTitle"/>
          </p:nvPr>
        </p:nvSpPr>
        <p:spPr>
          <a:xfrm>
            <a:off x="1099329" y="4210499"/>
            <a:ext cx="17946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7" name="Google Shape;1677;p20"/>
          <p:cNvSpPr txBox="1"/>
          <p:nvPr>
            <p:ph idx="9" type="subTitle"/>
          </p:nvPr>
        </p:nvSpPr>
        <p:spPr>
          <a:xfrm>
            <a:off x="3869221" y="3786037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8" name="Google Shape;1678;p20"/>
          <p:cNvSpPr txBox="1"/>
          <p:nvPr>
            <p:ph idx="13" type="subTitle"/>
          </p:nvPr>
        </p:nvSpPr>
        <p:spPr>
          <a:xfrm>
            <a:off x="3674671" y="4210499"/>
            <a:ext cx="17946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9" name="Google Shape;1679;p20"/>
          <p:cNvSpPr txBox="1"/>
          <p:nvPr>
            <p:ph idx="14" type="subTitle"/>
          </p:nvPr>
        </p:nvSpPr>
        <p:spPr>
          <a:xfrm>
            <a:off x="6445438" y="3786037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0" name="Google Shape;1680;p20"/>
          <p:cNvSpPr txBox="1"/>
          <p:nvPr>
            <p:ph idx="15" type="subTitle"/>
          </p:nvPr>
        </p:nvSpPr>
        <p:spPr>
          <a:xfrm>
            <a:off x="6250888" y="4210499"/>
            <a:ext cx="17946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1" name="Google Shape;1681;p20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 sz="28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82" name="Google Shape;1682;p20"/>
          <p:cNvGrpSpPr/>
          <p:nvPr/>
        </p:nvGrpSpPr>
        <p:grpSpPr>
          <a:xfrm>
            <a:off x="6445453" y="-1004389"/>
            <a:ext cx="3157207" cy="3129659"/>
            <a:chOff x="6445453" y="-1004389"/>
            <a:chExt cx="3157207" cy="3129659"/>
          </a:xfrm>
        </p:grpSpPr>
        <p:sp>
          <p:nvSpPr>
            <p:cNvPr id="1683" name="Google Shape;1683;p20"/>
            <p:cNvSpPr/>
            <p:nvPr/>
          </p:nvSpPr>
          <p:spPr>
            <a:xfrm flipH="1" rot="8094410">
              <a:off x="7153165" y="-747079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 flipH="1" rot="8094410">
              <a:off x="7079169" y="-671238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 flipH="1" rot="8094410">
              <a:off x="7172642" y="-523399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 flipH="1" rot="8094410">
              <a:off x="7242783" y="-627485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 flipH="1" rot="8094410">
              <a:off x="7500948" y="-155576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 flipH="1" rot="8094410">
              <a:off x="7338158" y="-23266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 flipH="1" rot="8094410">
              <a:off x="7728599" y="-50403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 flipH="1" rot="8094410">
              <a:off x="7663852" y="47041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 flipH="1" rot="8094410">
              <a:off x="8127445" y="113125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 flipH="1" rot="8094410">
              <a:off x="7951128" y="208959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 flipH="1" rot="8094410">
              <a:off x="8259867" y="229469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 flipH="1" rot="8094410">
              <a:off x="8369165" y="372900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 flipH="1" rot="8094410">
              <a:off x="8177163" y="472808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 flipH="1" rot="8094410">
              <a:off x="8171169" y="295007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 flipH="1" rot="8094410">
              <a:off x="8625660" y="578734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 flipH="1" rot="8094410">
              <a:off x="8528946" y="647911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 flipH="1" rot="8094410">
              <a:off x="8699447" y="739494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 flipH="1" rot="8094410">
              <a:off x="8507111" y="849190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 flipH="1" rot="8094410">
              <a:off x="8681865" y="927109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 flipH="1" rot="8094410">
              <a:off x="8687847" y="955601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 flipH="1" rot="8094410">
              <a:off x="8787479" y="1193542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0"/>
            <p:cNvSpPr/>
            <p:nvPr/>
          </p:nvSpPr>
          <p:spPr>
            <a:xfrm flipH="1" rot="8094410">
              <a:off x="6736284" y="-856988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0"/>
            <p:cNvSpPr/>
            <p:nvPr/>
          </p:nvSpPr>
          <p:spPr>
            <a:xfrm flipH="1" rot="8094410">
              <a:off x="8471266" y="1381929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0"/>
            <p:cNvSpPr/>
            <p:nvPr/>
          </p:nvSpPr>
          <p:spPr>
            <a:xfrm flipH="1" rot="8094410">
              <a:off x="8119241" y="1204773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0"/>
            <p:cNvSpPr/>
            <p:nvPr/>
          </p:nvSpPr>
          <p:spPr>
            <a:xfrm flipH="1" rot="8094410">
              <a:off x="8298322" y="1212179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0"/>
            <p:cNvSpPr/>
            <p:nvPr/>
          </p:nvSpPr>
          <p:spPr>
            <a:xfrm flipH="1" rot="8094410">
              <a:off x="8117183" y="1034285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0"/>
            <p:cNvSpPr/>
            <p:nvPr/>
          </p:nvSpPr>
          <p:spPr>
            <a:xfrm flipH="1" rot="8094410">
              <a:off x="7935661" y="856180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0"/>
            <p:cNvSpPr/>
            <p:nvPr/>
          </p:nvSpPr>
          <p:spPr>
            <a:xfrm flipH="1" rot="8094410">
              <a:off x="7754658" y="69580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 flipH="1" rot="8094410">
              <a:off x="7487150" y="415677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 rot="8094410">
              <a:off x="7555841" y="50141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 rot="8094410">
              <a:off x="7221372" y="324005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 rot="8094410">
              <a:off x="8374756" y="110057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 rot="8094410">
              <a:off x="8296288" y="1024531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 rot="8094410">
              <a:off x="8210539" y="93969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 rot="8094410">
              <a:off x="8115946" y="84633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 rot="8094410">
              <a:off x="7937333" y="102736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 rot="8094410">
              <a:off x="7756421" y="849015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 rot="8094410">
              <a:off x="7583444" y="680239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 rot="8094410">
              <a:off x="8029506" y="761107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 flipH="1" rot="8094410">
              <a:off x="7925290" y="66007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 flipH="1" rot="8094410">
              <a:off x="7856626" y="592571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 flipH="1" rot="8094410">
              <a:off x="7761798" y="499314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 flipH="1" rot="8094410">
              <a:off x="7658895" y="397453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 flipH="1" rot="8094410">
              <a:off x="7597816" y="338330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20"/>
          <p:cNvGrpSpPr/>
          <p:nvPr/>
        </p:nvGrpSpPr>
        <p:grpSpPr>
          <a:xfrm>
            <a:off x="-1032922" y="3396449"/>
            <a:ext cx="3157207" cy="3129659"/>
            <a:chOff x="-1032922" y="3396449"/>
            <a:chExt cx="3157207" cy="3129659"/>
          </a:xfrm>
        </p:grpSpPr>
        <p:sp>
          <p:nvSpPr>
            <p:cNvPr id="1728" name="Google Shape;1728;p20"/>
            <p:cNvSpPr/>
            <p:nvPr/>
          </p:nvSpPr>
          <p:spPr>
            <a:xfrm flipH="1" rot="-2705590">
              <a:off x="335453" y="5414874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 flipH="1" rot="-2705590">
              <a:off x="247341" y="5351236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 flipH="1" rot="-2705590">
              <a:off x="20241" y="5345150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 flipH="1" rot="-2705590">
              <a:off x="92554" y="5419406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 flipH="1" rot="-2705590">
              <a:off x="-394182" y="5477204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 flipH="1" rot="-2705590">
              <a:off x="-502698" y="5338093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 flipH="1" rot="-2705590">
              <a:off x="-624559" y="5165840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 flipH="1" rot="-2705590">
              <a:off x="-692064" y="5008709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 flipH="1" rot="-2705590">
              <a:off x="-750075" y="4387836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 flipH="1" rot="-2705590">
              <a:off x="-803004" y="4248593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 flipH="1" rot="-2705590">
              <a:off x="-818058" y="4217231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 flipH="1" rot="-2705590">
              <a:off x="-765249" y="4079226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 flipH="1" rot="-2705590">
              <a:off x="-803169" y="3948787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 flipH="1" rot="-2705590">
              <a:off x="-798549" y="4143566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 flipH="1" rot="-2705590">
              <a:off x="-581578" y="3627167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 flipH="1" rot="-2705590">
              <a:off x="-541852" y="3545113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 flipH="1" rot="-2705590">
              <a:off x="-496659" y="3542373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 flipH="1" rot="-2705590">
              <a:off x="-471181" y="3398119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 flipH="1" rot="-2705590">
              <a:off x="-296640" y="3725783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 flipH="1" rot="-2705590">
              <a:off x="-413844" y="3401555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 flipH="1" rot="-2705590">
              <a:off x="-435485" y="3398963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 flipH="1" rot="-2705590">
              <a:off x="1111107" y="5257554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 flipH="1" rot="-2705590">
              <a:off x="51638" y="4093556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 flipH="1" rot="-2705590">
              <a:off x="403013" y="4270137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 flipH="1" rot="-2705590">
              <a:off x="225282" y="4262680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 flipH="1" rot="-2705590">
              <a:off x="405746" y="4440575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 flipH="1" rot="-2705590">
              <a:off x="587243" y="4618680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 flipH="1" rot="-2705590">
              <a:off x="768270" y="477907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 flipH="1" rot="-2705590">
              <a:off x="1035754" y="5059182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 flipH="1" rot="-2705590">
              <a:off x="967063" y="497347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 flipH="1" rot="-2705590">
              <a:off x="1301557" y="515087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 flipH="1" rot="-2705590">
              <a:off x="148148" y="437431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 flipH="1" rot="-2705590">
              <a:off x="226641" y="4450929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 flipH="1" rot="-2705590">
              <a:off x="312390" y="453518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 flipH="1" rot="-2705590">
              <a:off x="406983" y="4628554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 flipH="1" rot="-2705590">
              <a:off x="585571" y="444752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 flipH="1" rot="-2705590">
              <a:off x="767183" y="4625844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 flipH="1" rot="-2705590">
              <a:off x="939484" y="4794671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 flipH="1" rot="-2705590">
              <a:off x="493423" y="4713802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 flipH="1" rot="-2705590">
              <a:off x="597613" y="481481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 flipH="1" rot="-2705590">
              <a:off x="666278" y="4882338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 flipH="1" rot="-2705590">
              <a:off x="761131" y="4976270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0"/>
            <p:cNvSpPr/>
            <p:nvPr/>
          </p:nvSpPr>
          <p:spPr>
            <a:xfrm flipH="1" rot="-2705590">
              <a:off x="864709" y="5077432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0"/>
            <p:cNvSpPr/>
            <p:nvPr/>
          </p:nvSpPr>
          <p:spPr>
            <a:xfrm flipH="1" rot="-2705590">
              <a:off x="925113" y="5136579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hasCustomPrompt="1" type="title"/>
          </p:nvPr>
        </p:nvSpPr>
        <p:spPr>
          <a:xfrm>
            <a:off x="5028900" y="1262284"/>
            <a:ext cx="905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03" name="Google Shape;103;p3"/>
          <p:cNvGrpSpPr/>
          <p:nvPr/>
        </p:nvGrpSpPr>
        <p:grpSpPr>
          <a:xfrm>
            <a:off x="4750760" y="4599418"/>
            <a:ext cx="3680018" cy="1758903"/>
            <a:chOff x="4750760" y="4599418"/>
            <a:chExt cx="3680018" cy="1758903"/>
          </a:xfrm>
        </p:grpSpPr>
        <p:sp>
          <p:nvSpPr>
            <p:cNvPr id="104" name="Google Shape;104;p3"/>
            <p:cNvSpPr/>
            <p:nvPr/>
          </p:nvSpPr>
          <p:spPr>
            <a:xfrm flipH="1" rot="-5405499">
              <a:off x="6924199" y="4985386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 rot="-5405499">
              <a:off x="6788839" y="4947164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flipH="1" rot="-5405499">
              <a:off x="6554264" y="5076957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flipH="1" rot="-5405499">
              <a:off x="6689314" y="5124328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 rot="-5405499">
              <a:off x="6165253" y="5506126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flipH="1" rot="-5405499">
              <a:off x="5952825" y="5387574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flipH="1" rot="-5405499">
              <a:off x="5854685" y="5417702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flipH="1" rot="-5405499">
              <a:off x="5697576" y="5298829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flipH="1" rot="-5405499">
              <a:off x="5473081" y="4962982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flipH="1" rot="-5405499">
              <a:off x="5318967" y="4814542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flipH="1" rot="-5405499">
              <a:off x="5332995" y="4905254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flipH="1" rot="-5405499">
              <a:off x="5294577" y="4828437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flipH="1" rot="-5405499">
              <a:off x="5152649" y="4677255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flipH="1" rot="-5405499">
              <a:off x="5287441" y="4813719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flipH="1" rot="-5405499">
              <a:off x="5256316" y="4498476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flipH="1" rot="-5405499">
              <a:off x="5222593" y="4390329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flipH="1" rot="-5405499">
              <a:off x="5252791" y="4445705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flipH="1" rot="-5405499">
              <a:off x="5156584" y="4261633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flipH="1" rot="-5405499">
              <a:off x="5419459" y="4552792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flipH="1" rot="-5405499">
              <a:off x="5195588" y="4323776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flipH="1" rot="-5405499">
              <a:off x="5106667" y="4399282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flipH="1" rot="-5405499">
              <a:off x="7508452" y="4413388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flipH="1" rot="-5405499">
              <a:off x="5655118" y="4735708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flipH="1" rot="-5405499">
              <a:off x="6028548" y="4611796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flipH="1" rot="-5405499">
              <a:off x="5897816" y="4732668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 flipH="1" rot="-5405499">
              <a:off x="6151115" y="4730612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 flipH="1" rot="-5405499">
              <a:off x="6405388" y="4728206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flipH="1" rot="-5405499">
              <a:off x="6646805" y="4713629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 flipH="1" rot="-5405499">
              <a:off x="7034015" y="4722542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 flipH="1" rot="-5405499">
              <a:off x="6924829" y="4710513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 flipH="1" rot="-5405499">
              <a:off x="7286801" y="4599443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 flipH="1" rot="-5405499">
              <a:off x="5922098" y="4865903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 flipH="1" rot="-5405499">
              <a:off x="6031577" y="4864669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 flipH="1" rot="-5405499">
              <a:off x="6151995" y="4863531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 flipH="1" rot="-5405499">
              <a:off x="6284901" y="4862663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 flipH="1" rot="-5405499">
              <a:off x="6283170" y="4608364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 flipH="1" rot="-5405499">
              <a:off x="6537793" y="4606282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 flipH="1" rot="-5405499">
              <a:off x="6778891" y="4603594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 flipH="1" rot="-5405499">
              <a:off x="6406294" y="4861824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 flipH="1" rot="-5405499">
              <a:off x="6551399" y="4859563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flipH="1" rot="-5405499">
              <a:off x="6647691" y="4858761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flipH="1" rot="-5405499">
              <a:off x="6780947" y="4858218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flipH="1" rot="-5405499">
              <a:off x="6926066" y="4856645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flipH="1" rot="-5405499">
              <a:off x="7010494" y="4855522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7087745" y="-1208582"/>
            <a:ext cx="2718821" cy="3494125"/>
            <a:chOff x="7087745" y="-1208582"/>
            <a:chExt cx="2718821" cy="3494125"/>
          </a:xfrm>
        </p:grpSpPr>
        <p:sp>
          <p:nvSpPr>
            <p:cNvPr id="149" name="Google Shape;149;p3"/>
            <p:cNvSpPr/>
            <p:nvPr/>
          </p:nvSpPr>
          <p:spPr>
            <a:xfrm rot="-1794456">
              <a:off x="8561609" y="622769"/>
              <a:ext cx="1081111" cy="853917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 rot="-1794456">
              <a:off x="8415018" y="604003"/>
              <a:ext cx="1243218" cy="841714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 rot="-1794456">
              <a:off x="8315349" y="500135"/>
              <a:ext cx="1376844" cy="699962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rot="-1794456">
              <a:off x="8472427" y="509349"/>
              <a:ext cx="1234391" cy="729793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 rot="-1794456">
              <a:off x="8254536" y="360854"/>
              <a:ext cx="1462961" cy="200089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-1794456">
              <a:off x="7980773" y="348540"/>
              <a:ext cx="1734264" cy="206890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rot="-1794456">
              <a:off x="8111276" y="-17358"/>
              <a:ext cx="1465686" cy="406279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 rot="-1794456">
              <a:off x="7922556" y="-81478"/>
              <a:ext cx="1597937" cy="465966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 rot="-1794456">
              <a:off x="7861076" y="-699686"/>
              <a:ext cx="1192358" cy="1020749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-1794456">
              <a:off x="7616951" y="-692221"/>
              <a:ext cx="1421603" cy="1064158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 rot="-1794456">
              <a:off x="7780644" y="-860739"/>
              <a:ext cx="1127920" cy="1075010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rot="-1794456">
              <a:off x="7733086" y="-921728"/>
              <a:ext cx="965814" cy="1069584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 rot="-1794456">
              <a:off x="7486935" y="-892388"/>
              <a:ext cx="1195734" cy="1100115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 rot="-1794456">
              <a:off x="7664817" y="-830557"/>
              <a:ext cx="1197109" cy="1083137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-1794456">
              <a:off x="7644857" y="-1165148"/>
              <a:ext cx="525653" cy="1315807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 rot="-1794456">
              <a:off x="7525667" y="-1125263"/>
              <a:ext cx="582639" cy="1328684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rot="-1794456">
              <a:off x="7604176" y="-1153566"/>
              <a:ext cx="366947" cy="1239842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-1794456">
              <a:off x="7369911" y="-1098512"/>
              <a:ext cx="533804" cy="1274399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 rot="-1794456">
              <a:off x="7665204" y="-863502"/>
              <a:ext cx="184511" cy="868820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 rot="-1794456">
              <a:off x="7455184" y="-1116510"/>
              <a:ext cx="295733" cy="116455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 rot="-1794456">
              <a:off x="7393704" y="-1088533"/>
              <a:ext cx="217743" cy="929206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 rot="-1794456">
              <a:off x="8563774" y="1058970"/>
              <a:ext cx="722341" cy="112114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 rot="-1794456">
              <a:off x="7619676" y="-193550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 rot="-1794456">
              <a:off x="7699165" y="191655"/>
              <a:ext cx="47484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 rot="-1794456">
              <a:off x="7738837" y="17379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 rot="-1794456">
              <a:off x="7863538" y="238063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-1794456">
              <a:off x="7988584" y="459484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 rot="-1794456">
              <a:off x="8096664" y="675854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 rot="-1794456">
              <a:off x="8297993" y="1006723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 rot="-1794456">
              <a:off x="8232971" y="918199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-1794456">
              <a:off x="8317774" y="1287199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 rot="-1794456">
              <a:off x="7866177" y="-27887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 rot="-1794456">
              <a:off x="7919605" y="67962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 rot="-1794456">
              <a:off x="7979078" y="172385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 rot="-1794456">
              <a:off x="8044779" y="287919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 rot="-1794456">
              <a:off x="7823678" y="413580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 rot="-1794456">
              <a:off x="7949372" y="634809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 rot="-1794456">
              <a:off x="8067402" y="845280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 rot="-1794456">
              <a:off x="8104739" y="393487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 rot="-1794456">
              <a:off x="8175338" y="520274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-1794456">
              <a:off x="8222778" y="604085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-1794456">
              <a:off x="8288649" y="720255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-1794456">
              <a:off x="8360319" y="845901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 rot="-1794456">
              <a:off x="8401380" y="919891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3"/>
          <p:cNvSpPr txBox="1"/>
          <p:nvPr>
            <p:ph idx="2" type="title"/>
          </p:nvPr>
        </p:nvSpPr>
        <p:spPr>
          <a:xfrm>
            <a:off x="4957800" y="2200301"/>
            <a:ext cx="31152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3"/>
          <p:cNvSpPr txBox="1"/>
          <p:nvPr>
            <p:ph idx="1" type="subTitle"/>
          </p:nvPr>
        </p:nvSpPr>
        <p:spPr>
          <a:xfrm>
            <a:off x="4957800" y="2932119"/>
            <a:ext cx="3069600" cy="12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21"/>
          <p:cNvSpPr txBox="1"/>
          <p:nvPr>
            <p:ph type="title"/>
          </p:nvPr>
        </p:nvSpPr>
        <p:spPr>
          <a:xfrm>
            <a:off x="1502400" y="1340995"/>
            <a:ext cx="6139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sz="16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4" name="Google Shape;1774;p21"/>
          <p:cNvSpPr txBox="1"/>
          <p:nvPr>
            <p:ph hasCustomPrompt="1" idx="2" type="title"/>
          </p:nvPr>
        </p:nvSpPr>
        <p:spPr>
          <a:xfrm>
            <a:off x="2414850" y="912750"/>
            <a:ext cx="4314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5" name="Google Shape;1775;p21"/>
          <p:cNvSpPr txBox="1"/>
          <p:nvPr>
            <p:ph idx="1" type="subTitle"/>
          </p:nvPr>
        </p:nvSpPr>
        <p:spPr>
          <a:xfrm>
            <a:off x="1502400" y="3862810"/>
            <a:ext cx="6139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6" name="Google Shape;1776;p21"/>
          <p:cNvSpPr txBox="1"/>
          <p:nvPr>
            <p:ph hasCustomPrompt="1" idx="3" type="title"/>
          </p:nvPr>
        </p:nvSpPr>
        <p:spPr>
          <a:xfrm>
            <a:off x="2414850" y="3434076"/>
            <a:ext cx="4314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7" name="Google Shape;1777;p21"/>
          <p:cNvSpPr txBox="1"/>
          <p:nvPr>
            <p:ph idx="4" type="subTitle"/>
          </p:nvPr>
        </p:nvSpPr>
        <p:spPr>
          <a:xfrm>
            <a:off x="1502400" y="2605863"/>
            <a:ext cx="6139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8" name="Google Shape;1778;p21"/>
          <p:cNvSpPr txBox="1"/>
          <p:nvPr>
            <p:ph hasCustomPrompt="1" idx="5" type="title"/>
          </p:nvPr>
        </p:nvSpPr>
        <p:spPr>
          <a:xfrm>
            <a:off x="2414850" y="2176917"/>
            <a:ext cx="4314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9" name="Google Shape;1779;p21"/>
          <p:cNvSpPr/>
          <p:nvPr/>
        </p:nvSpPr>
        <p:spPr>
          <a:xfrm flipH="1" rot="8994460">
            <a:off x="7604987" y="93713"/>
            <a:ext cx="46810" cy="46835"/>
          </a:xfrm>
          <a:custGeom>
            <a:rect b="b" l="l" r="r" t="t"/>
            <a:pathLst>
              <a:path extrusionOk="0" h="1873" w="1872">
                <a:moveTo>
                  <a:pt x="950" y="1"/>
                </a:moveTo>
                <a:cubicBezTo>
                  <a:pt x="407" y="1"/>
                  <a:pt x="0" y="408"/>
                  <a:pt x="0" y="923"/>
                </a:cubicBezTo>
                <a:cubicBezTo>
                  <a:pt x="0" y="1411"/>
                  <a:pt x="407" y="1818"/>
                  <a:pt x="923" y="1872"/>
                </a:cubicBezTo>
                <a:cubicBezTo>
                  <a:pt x="1411" y="1872"/>
                  <a:pt x="1818" y="1466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0" name="Google Shape;1780;p21"/>
          <p:cNvGrpSpPr/>
          <p:nvPr/>
        </p:nvGrpSpPr>
        <p:grpSpPr>
          <a:xfrm>
            <a:off x="7059170" y="-1209014"/>
            <a:ext cx="2743356" cy="3507248"/>
            <a:chOff x="7059170" y="-1209014"/>
            <a:chExt cx="2743356" cy="3507248"/>
          </a:xfrm>
        </p:grpSpPr>
        <p:sp>
          <p:nvSpPr>
            <p:cNvPr id="1781" name="Google Shape;1781;p21"/>
            <p:cNvSpPr/>
            <p:nvPr/>
          </p:nvSpPr>
          <p:spPr>
            <a:xfrm flipH="1" rot="8994460">
              <a:off x="7694262" y="-838432"/>
              <a:ext cx="1081127" cy="853929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 flipH="1" rot="8994460">
              <a:off x="7601976" y="-763139"/>
              <a:ext cx="1243236" cy="841726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 flipH="1" rot="8994460">
              <a:off x="7670067" y="-576435"/>
              <a:ext cx="1376864" cy="699972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 flipH="1" rot="8994460">
              <a:off x="7763324" y="-677766"/>
              <a:ext cx="1234409" cy="729803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 flipH="1" rot="8994460">
              <a:off x="7955206" y="-116508"/>
              <a:ext cx="1462982" cy="200092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 flipH="1" rot="8994460">
              <a:off x="7758217" y="4155"/>
              <a:ext cx="1734289" cy="206893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 flipH="1" rot="8994460">
              <a:off x="8121151" y="40839"/>
              <a:ext cx="1465707" cy="406285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 flipH="1" rot="8994460">
              <a:off x="8023414" y="134303"/>
              <a:ext cx="1597960" cy="465973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 flipH="1" rot="8994460">
              <a:off x="8389223" y="256177"/>
              <a:ext cx="1192375" cy="1020764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 flipH="1" rot="8994460">
              <a:off x="8184588" y="332039"/>
              <a:ext cx="1421623" cy="1064173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 flipH="1" rot="8994460">
              <a:off x="8481096" y="393566"/>
              <a:ext cx="1127936" cy="1075025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 flipH="1" rot="8994460">
              <a:off x="8553011" y="539511"/>
              <a:ext cx="965827" cy="1069599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 flipH="1" rot="8994460">
              <a:off x="8333826" y="615556"/>
              <a:ext cx="1195751" cy="110013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 flipH="1" rot="8994460">
              <a:off x="8376228" y="442729"/>
              <a:ext cx="1197126" cy="1083152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 flipH="1" rot="8994460">
              <a:off x="8723127" y="743556"/>
              <a:ext cx="525660" cy="1315826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 flipH="1" rot="8994460">
              <a:off x="8609168" y="792500"/>
              <a:ext cx="582647" cy="1328704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 flipH="1" rot="8994460">
              <a:off x="8765327" y="898692"/>
              <a:ext cx="366952" cy="123986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 flipH="1" rot="8994460">
              <a:off x="8543838" y="975875"/>
              <a:ext cx="533812" cy="1274417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 flipH="1" rot="8994460">
              <a:off x="8750905" y="1058078"/>
              <a:ext cx="184514" cy="868832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 flipH="1" rot="8994460">
              <a:off x="8709145" y="1096501"/>
              <a:ext cx="295737" cy="116456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 flipH="1" rot="8994460">
              <a:off x="8775582" y="1346039"/>
              <a:ext cx="217746" cy="929220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 flipH="1" rot="8994460">
              <a:off x="7291563" y="-1103478"/>
              <a:ext cx="722351" cy="1121160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 flipH="1" rot="8994460">
              <a:off x="8538558" y="1439098"/>
              <a:ext cx="46835" cy="46235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 flipH="1" rot="8994460">
              <a:off x="8244294" y="1176942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 flipH="1" rot="8994460">
              <a:off x="8415373" y="1230270"/>
              <a:ext cx="46135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 flipH="1" rot="8994460">
              <a:off x="8286436" y="1011642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 flipH="1" rot="8994460">
              <a:off x="8157197" y="792628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 flipH="1" rot="8994460">
              <a:off x="8023872" y="590872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 flipH="1" rot="8994460">
              <a:off x="7837978" y="251052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 flipH="1" rot="8994460">
              <a:off x="7882143" y="351644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 flipH="1" rot="8994460">
              <a:off x="8518080" y="1142339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1"/>
            <p:cNvSpPr/>
            <p:nvPr/>
          </p:nvSpPr>
          <p:spPr>
            <a:xfrm flipH="1" rot="8994460">
              <a:off x="8462041" y="1048587"/>
              <a:ext cx="46810" cy="46260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1"/>
            <p:cNvSpPr/>
            <p:nvPr/>
          </p:nvSpPr>
          <p:spPr>
            <a:xfrm flipH="1" rot="8994460">
              <a:off x="8401096" y="94443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1"/>
            <p:cNvSpPr/>
            <p:nvPr/>
          </p:nvSpPr>
          <p:spPr>
            <a:xfrm flipH="1" rot="8994460">
              <a:off x="8333891" y="829773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 flipH="1" rot="8994460">
              <a:off x="8114509" y="95841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 flipH="1" rot="8994460">
              <a:off x="7985930" y="739226"/>
              <a:ext cx="46135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 flipH="1" rot="8994460">
              <a:off x="7862525" y="531519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1"/>
            <p:cNvSpPr/>
            <p:nvPr/>
          </p:nvSpPr>
          <p:spPr>
            <a:xfrm flipH="1" rot="8994460">
              <a:off x="8272458" y="725082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1"/>
            <p:cNvSpPr/>
            <p:nvPr/>
          </p:nvSpPr>
          <p:spPr>
            <a:xfrm flipH="1" rot="8994460">
              <a:off x="8197939" y="600518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 flipH="1" rot="8994460">
              <a:off x="8149088" y="517547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 flipH="1" rot="8994460">
              <a:off x="8081715" y="402933"/>
              <a:ext cx="46810" cy="46135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 flipH="1" rot="8994460">
              <a:off x="8008603" y="277810"/>
              <a:ext cx="46135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 flipH="1" rot="8994460">
              <a:off x="7964899" y="204981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4" name="Google Shape;1824;p21"/>
          <p:cNvGrpSpPr/>
          <p:nvPr/>
        </p:nvGrpSpPr>
        <p:grpSpPr>
          <a:xfrm>
            <a:off x="-664692" y="2839111"/>
            <a:ext cx="2743356" cy="3507248"/>
            <a:chOff x="-664692" y="2839111"/>
            <a:chExt cx="2743356" cy="3507248"/>
          </a:xfrm>
        </p:grpSpPr>
        <p:sp>
          <p:nvSpPr>
            <p:cNvPr id="1825" name="Google Shape;1825;p21"/>
            <p:cNvSpPr/>
            <p:nvPr/>
          </p:nvSpPr>
          <p:spPr>
            <a:xfrm flipH="1" rot="-1805540">
              <a:off x="362445" y="5121848"/>
              <a:ext cx="1081127" cy="853929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1"/>
            <p:cNvSpPr/>
            <p:nvPr/>
          </p:nvSpPr>
          <p:spPr>
            <a:xfrm flipH="1" rot="-1805540">
              <a:off x="292623" y="5058758"/>
              <a:ext cx="1243236" cy="841726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1"/>
            <p:cNvSpPr/>
            <p:nvPr/>
          </p:nvSpPr>
          <p:spPr>
            <a:xfrm flipH="1" rot="-1805540">
              <a:off x="90903" y="5013808"/>
              <a:ext cx="1376864" cy="699972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1"/>
            <p:cNvSpPr/>
            <p:nvPr/>
          </p:nvSpPr>
          <p:spPr>
            <a:xfrm flipH="1" rot="-1805540">
              <a:off x="140101" y="5085307"/>
              <a:ext cx="1234409" cy="729803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1"/>
            <p:cNvSpPr/>
            <p:nvPr/>
          </p:nvSpPr>
          <p:spPr>
            <a:xfrm flipH="1" rot="-1805540">
              <a:off x="-280354" y="5053761"/>
              <a:ext cx="1462982" cy="200092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1"/>
            <p:cNvSpPr/>
            <p:nvPr/>
          </p:nvSpPr>
          <p:spPr>
            <a:xfrm flipH="1" rot="-1805540">
              <a:off x="-354672" y="4926297"/>
              <a:ext cx="1734289" cy="206893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1"/>
            <p:cNvSpPr/>
            <p:nvPr/>
          </p:nvSpPr>
          <p:spPr>
            <a:xfrm flipH="1" rot="-1805540">
              <a:off x="-449025" y="4690220"/>
              <a:ext cx="1465707" cy="406285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1"/>
            <p:cNvSpPr/>
            <p:nvPr/>
          </p:nvSpPr>
          <p:spPr>
            <a:xfrm flipH="1" rot="-1805540">
              <a:off x="-483540" y="4537069"/>
              <a:ext cx="1597960" cy="465973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1"/>
            <p:cNvSpPr/>
            <p:nvPr/>
          </p:nvSpPr>
          <p:spPr>
            <a:xfrm flipH="1" rot="-1805540">
              <a:off x="-443764" y="3860404"/>
              <a:ext cx="1192375" cy="1020764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1"/>
            <p:cNvSpPr/>
            <p:nvPr/>
          </p:nvSpPr>
          <p:spPr>
            <a:xfrm flipH="1" rot="-1805540">
              <a:off x="-468377" y="3741132"/>
              <a:ext cx="1421623" cy="1064173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1"/>
            <p:cNvSpPr/>
            <p:nvPr/>
          </p:nvSpPr>
          <p:spPr>
            <a:xfrm flipH="1" rot="-1805540">
              <a:off x="-471198" y="3668753"/>
              <a:ext cx="1127936" cy="1075025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1"/>
            <p:cNvSpPr/>
            <p:nvPr/>
          </p:nvSpPr>
          <p:spPr>
            <a:xfrm flipH="1" rot="-1805540">
              <a:off x="-381005" y="3528234"/>
              <a:ext cx="965827" cy="1069599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1"/>
            <p:cNvSpPr/>
            <p:nvPr/>
          </p:nvSpPr>
          <p:spPr>
            <a:xfrm flipH="1" rot="-1805540">
              <a:off x="-391743" y="3421658"/>
              <a:ext cx="1195751" cy="110013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1"/>
            <p:cNvSpPr/>
            <p:nvPr/>
          </p:nvSpPr>
          <p:spPr>
            <a:xfrm flipH="1" rot="-1805540">
              <a:off x="-435520" y="3611463"/>
              <a:ext cx="1197126" cy="1083152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1"/>
            <p:cNvSpPr/>
            <p:nvPr/>
          </p:nvSpPr>
          <p:spPr>
            <a:xfrm flipH="1" rot="-1805540">
              <a:off x="-110953" y="3077963"/>
              <a:ext cx="525660" cy="1315826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1"/>
            <p:cNvSpPr/>
            <p:nvPr/>
          </p:nvSpPr>
          <p:spPr>
            <a:xfrm flipH="1" rot="-1805540">
              <a:off x="-53981" y="3016141"/>
              <a:ext cx="582647" cy="1328704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1"/>
            <p:cNvSpPr/>
            <p:nvPr/>
          </p:nvSpPr>
          <p:spPr>
            <a:xfrm flipH="1" rot="-1805540">
              <a:off x="5556" y="2998793"/>
              <a:ext cx="366952" cy="123986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1"/>
            <p:cNvSpPr/>
            <p:nvPr/>
          </p:nvSpPr>
          <p:spPr>
            <a:xfrm flipH="1" rot="-1805540">
              <a:off x="60184" y="2887052"/>
              <a:ext cx="533812" cy="1274417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1"/>
            <p:cNvSpPr/>
            <p:nvPr/>
          </p:nvSpPr>
          <p:spPr>
            <a:xfrm flipH="1" rot="-1805540">
              <a:off x="202415" y="3210434"/>
              <a:ext cx="184514" cy="868832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1"/>
            <p:cNvSpPr/>
            <p:nvPr/>
          </p:nvSpPr>
          <p:spPr>
            <a:xfrm flipH="1" rot="-1805540">
              <a:off x="132952" y="2876275"/>
              <a:ext cx="295737" cy="116456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1"/>
            <p:cNvSpPr/>
            <p:nvPr/>
          </p:nvSpPr>
          <p:spPr>
            <a:xfrm flipH="1" rot="-1805540">
              <a:off x="144506" y="2862086"/>
              <a:ext cx="217746" cy="929220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1"/>
            <p:cNvSpPr/>
            <p:nvPr/>
          </p:nvSpPr>
          <p:spPr>
            <a:xfrm flipH="1" rot="-1805540">
              <a:off x="1123920" y="5119663"/>
              <a:ext cx="722351" cy="1121160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1"/>
            <p:cNvSpPr/>
            <p:nvPr/>
          </p:nvSpPr>
          <p:spPr>
            <a:xfrm flipH="1" rot="-1805540">
              <a:off x="552441" y="3652012"/>
              <a:ext cx="46835" cy="46235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1"/>
            <p:cNvSpPr/>
            <p:nvPr/>
          </p:nvSpPr>
          <p:spPr>
            <a:xfrm flipH="1" rot="-1805540">
              <a:off x="846055" y="3913593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1"/>
            <p:cNvSpPr/>
            <p:nvPr/>
          </p:nvSpPr>
          <p:spPr>
            <a:xfrm flipH="1" rot="-1805540">
              <a:off x="676327" y="3860215"/>
              <a:ext cx="46135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1"/>
            <p:cNvSpPr/>
            <p:nvPr/>
          </p:nvSpPr>
          <p:spPr>
            <a:xfrm flipH="1" rot="-1805540">
              <a:off x="804588" y="4078842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1"/>
            <p:cNvSpPr/>
            <p:nvPr/>
          </p:nvSpPr>
          <p:spPr>
            <a:xfrm flipH="1" rot="-1805540">
              <a:off x="933803" y="4297857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1"/>
            <p:cNvSpPr/>
            <p:nvPr/>
          </p:nvSpPr>
          <p:spPr>
            <a:xfrm flipH="1" rot="-1805540">
              <a:off x="1067152" y="4499638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1"/>
            <p:cNvSpPr/>
            <p:nvPr/>
          </p:nvSpPr>
          <p:spPr>
            <a:xfrm flipH="1" rot="-1805540">
              <a:off x="1253021" y="4839432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 flipH="1" rot="-1805540">
              <a:off x="1208856" y="473886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 flipH="1" rot="-1805540">
              <a:off x="1486037" y="4996797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1"/>
            <p:cNvSpPr/>
            <p:nvPr/>
          </p:nvSpPr>
          <p:spPr>
            <a:xfrm flipH="1" rot="-1805540">
              <a:off x="572919" y="3948170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1"/>
            <p:cNvSpPr/>
            <p:nvPr/>
          </p:nvSpPr>
          <p:spPr>
            <a:xfrm flipH="1" rot="-1805540">
              <a:off x="628983" y="4042498"/>
              <a:ext cx="46810" cy="46260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 flipH="1" rot="-1805540">
              <a:off x="689928" y="4146070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 flipH="1" rot="-1805540">
              <a:off x="757133" y="4260737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 flipH="1" rot="-1805540">
              <a:off x="976490" y="4132098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 flipH="1" rot="-1805540">
              <a:off x="1105769" y="4351258"/>
              <a:ext cx="46135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 flipH="1" rot="-1805540">
              <a:off x="1228499" y="4559015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 flipH="1" rot="-1805540">
              <a:off x="818567" y="4365453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 flipH="1" rot="-1805540">
              <a:off x="893060" y="448999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 flipH="1" rot="-1805540">
              <a:off x="941911" y="4572988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 flipH="1" rot="-1805540">
              <a:off x="1009309" y="4688277"/>
              <a:ext cx="46810" cy="46135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 flipH="1" rot="-1805540">
              <a:off x="1083096" y="4812700"/>
              <a:ext cx="46135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 flipH="1" rot="-1805540">
              <a:off x="1126125" y="4885554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22"/>
          <p:cNvSpPr txBox="1"/>
          <p:nvPr>
            <p:ph type="title"/>
          </p:nvPr>
        </p:nvSpPr>
        <p:spPr>
          <a:xfrm>
            <a:off x="713225" y="547904"/>
            <a:ext cx="77175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871" name="Google Shape;1871;p22"/>
          <p:cNvSpPr txBox="1"/>
          <p:nvPr>
            <p:ph idx="1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1872" name="Google Shape;1872;p22"/>
          <p:cNvGrpSpPr/>
          <p:nvPr/>
        </p:nvGrpSpPr>
        <p:grpSpPr>
          <a:xfrm>
            <a:off x="-590962" y="-1218889"/>
            <a:ext cx="3157207" cy="3129659"/>
            <a:chOff x="-590962" y="-1218889"/>
            <a:chExt cx="3157207" cy="3129659"/>
          </a:xfrm>
        </p:grpSpPr>
        <p:sp>
          <p:nvSpPr>
            <p:cNvPr id="1873" name="Google Shape;1873;p22"/>
            <p:cNvSpPr/>
            <p:nvPr/>
          </p:nvSpPr>
          <p:spPr>
            <a:xfrm rot="-8094410">
              <a:off x="777412" y="-961579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2"/>
            <p:cNvSpPr/>
            <p:nvPr/>
          </p:nvSpPr>
          <p:spPr>
            <a:xfrm rot="-8094410">
              <a:off x="689300" y="-885738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2"/>
            <p:cNvSpPr/>
            <p:nvPr/>
          </p:nvSpPr>
          <p:spPr>
            <a:xfrm rot="-8094410">
              <a:off x="462200" y="-737899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 rot="-8094410">
              <a:off x="534514" y="-841985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2"/>
            <p:cNvSpPr/>
            <p:nvPr/>
          </p:nvSpPr>
          <p:spPr>
            <a:xfrm rot="-8094410">
              <a:off x="47777" y="-370076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2"/>
            <p:cNvSpPr/>
            <p:nvPr/>
          </p:nvSpPr>
          <p:spPr>
            <a:xfrm rot="-8094410">
              <a:off x="-60738" y="-237766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2"/>
            <p:cNvSpPr/>
            <p:nvPr/>
          </p:nvSpPr>
          <p:spPr>
            <a:xfrm rot="-8094410">
              <a:off x="-182600" y="-264903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2"/>
            <p:cNvSpPr/>
            <p:nvPr/>
          </p:nvSpPr>
          <p:spPr>
            <a:xfrm rot="-8094410">
              <a:off x="-250105" y="-167459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 rot="-8094410">
              <a:off x="-308116" y="-101375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 rot="-8094410">
              <a:off x="-361045" y="-5541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 rot="-8094410">
              <a:off x="-376099" y="14969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 rot="-8094410">
              <a:off x="-323289" y="158400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 rot="-8094410">
              <a:off x="-361209" y="258308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 rot="-8094410">
              <a:off x="-356590" y="80507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 rot="-8094410">
              <a:off x="-139619" y="364234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 rot="-8094410">
              <a:off x="-99892" y="433411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 rot="-8094410">
              <a:off x="-54699" y="524994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 rot="-8094410">
              <a:off x="-29222" y="634690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 rot="-8094410">
              <a:off x="145320" y="712609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 rot="-8094410">
              <a:off x="28116" y="741101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 rot="-8094410">
              <a:off x="6474" y="979042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 rot="-8094410">
              <a:off x="1553067" y="-1071488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 rot="-8094410">
              <a:off x="493598" y="1167429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 rot="-8094410">
              <a:off x="844973" y="990273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 rot="-8094410">
              <a:off x="667241" y="997679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 rot="-8094410">
              <a:off x="847706" y="819785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 rot="-8094410">
              <a:off x="1029202" y="641680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 rot="-8094410">
              <a:off x="1210230" y="48130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 rot="-8094410">
              <a:off x="1477713" y="201177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 rot="-8094410">
              <a:off x="1409022" y="28691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 rot="-8094410">
              <a:off x="1743516" y="109505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 rot="-8094410">
              <a:off x="590107" y="88607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 rot="-8094410">
              <a:off x="668600" y="810031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 rot="-8094410">
              <a:off x="754349" y="72519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 rot="-8094410">
              <a:off x="848942" y="63183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 rot="-8094410">
              <a:off x="1027531" y="81286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2"/>
            <p:cNvSpPr/>
            <p:nvPr/>
          </p:nvSpPr>
          <p:spPr>
            <a:xfrm rot="-8094410">
              <a:off x="1209143" y="634515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2"/>
            <p:cNvSpPr/>
            <p:nvPr/>
          </p:nvSpPr>
          <p:spPr>
            <a:xfrm rot="-8094410">
              <a:off x="1381444" y="465739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2"/>
            <p:cNvSpPr/>
            <p:nvPr/>
          </p:nvSpPr>
          <p:spPr>
            <a:xfrm rot="-8094410">
              <a:off x="935382" y="546607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2"/>
            <p:cNvSpPr/>
            <p:nvPr/>
          </p:nvSpPr>
          <p:spPr>
            <a:xfrm rot="-8094410">
              <a:off x="1039573" y="44557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2"/>
            <p:cNvSpPr/>
            <p:nvPr/>
          </p:nvSpPr>
          <p:spPr>
            <a:xfrm rot="-8094410">
              <a:off x="1108238" y="378071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2"/>
            <p:cNvSpPr/>
            <p:nvPr/>
          </p:nvSpPr>
          <p:spPr>
            <a:xfrm rot="-8094410">
              <a:off x="1203091" y="284814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2"/>
            <p:cNvSpPr/>
            <p:nvPr/>
          </p:nvSpPr>
          <p:spPr>
            <a:xfrm rot="-8094410">
              <a:off x="1306669" y="182953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2"/>
            <p:cNvSpPr/>
            <p:nvPr/>
          </p:nvSpPr>
          <p:spPr>
            <a:xfrm rot="-8094410">
              <a:off x="1367073" y="123830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23"/>
          <p:cNvSpPr txBox="1"/>
          <p:nvPr>
            <p:ph idx="1" type="subTitle"/>
          </p:nvPr>
        </p:nvSpPr>
        <p:spPr>
          <a:xfrm>
            <a:off x="837050" y="2154719"/>
            <a:ext cx="3714900" cy="14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19" name="Google Shape;1919;p23"/>
          <p:cNvSpPr txBox="1"/>
          <p:nvPr>
            <p:ph type="title"/>
          </p:nvPr>
        </p:nvSpPr>
        <p:spPr>
          <a:xfrm>
            <a:off x="709922" y="1560471"/>
            <a:ext cx="38421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20" name="Google Shape;1920;p23"/>
          <p:cNvGrpSpPr/>
          <p:nvPr/>
        </p:nvGrpSpPr>
        <p:grpSpPr>
          <a:xfrm>
            <a:off x="-653492" y="-1193666"/>
            <a:ext cx="2718821" cy="3494125"/>
            <a:chOff x="-653492" y="-1193666"/>
            <a:chExt cx="2718821" cy="3494125"/>
          </a:xfrm>
        </p:grpSpPr>
        <p:sp>
          <p:nvSpPr>
            <p:cNvPr id="1921" name="Google Shape;1921;p23"/>
            <p:cNvSpPr/>
            <p:nvPr/>
          </p:nvSpPr>
          <p:spPr>
            <a:xfrm flipH="1" rot="1794456">
              <a:off x="-489648" y="637685"/>
              <a:ext cx="1081111" cy="853917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3"/>
            <p:cNvSpPr/>
            <p:nvPr/>
          </p:nvSpPr>
          <p:spPr>
            <a:xfrm flipH="1" rot="1794456">
              <a:off x="-505163" y="618919"/>
              <a:ext cx="1243218" cy="841714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3"/>
            <p:cNvSpPr/>
            <p:nvPr/>
          </p:nvSpPr>
          <p:spPr>
            <a:xfrm flipH="1" rot="1794456">
              <a:off x="-539120" y="515051"/>
              <a:ext cx="1376844" cy="699962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 flipH="1" rot="1794456">
              <a:off x="-553746" y="524265"/>
              <a:ext cx="1234391" cy="729793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 flipH="1" rot="1794456">
              <a:off x="-564424" y="375770"/>
              <a:ext cx="1462961" cy="200089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 flipH="1" rot="1794456">
              <a:off x="-561964" y="363456"/>
              <a:ext cx="1734264" cy="206890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 flipH="1" rot="1794456">
              <a:off x="-423889" y="-2442"/>
              <a:ext cx="1465686" cy="406279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 flipH="1" rot="1794456">
              <a:off x="-367420" y="-66562"/>
              <a:ext cx="1597937" cy="465966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 flipH="1" rot="1794456">
              <a:off x="99638" y="-684770"/>
              <a:ext cx="1192358" cy="1020749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 flipH="1" rot="1794456">
              <a:off x="114519" y="-677305"/>
              <a:ext cx="1421603" cy="1064158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 flipH="1" rot="1794456">
              <a:off x="244509" y="-845823"/>
              <a:ext cx="1127920" cy="1075010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 flipH="1" rot="1794456">
              <a:off x="454173" y="-906812"/>
              <a:ext cx="965814" cy="1069584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 flipH="1" rot="1794456">
              <a:off x="470404" y="-877472"/>
              <a:ext cx="1195734" cy="1100115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 flipH="1" rot="1794456">
              <a:off x="291147" y="-815641"/>
              <a:ext cx="1197109" cy="1083137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 flipH="1" rot="1794456">
              <a:off x="982563" y="-1150232"/>
              <a:ext cx="525653" cy="1315807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 flipH="1" rot="1794456">
              <a:off x="1044767" y="-1110347"/>
              <a:ext cx="582639" cy="1328684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 flipH="1" rot="1794456">
              <a:off x="1181950" y="-1138650"/>
              <a:ext cx="366947" cy="1239842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 flipH="1" rot="1794456">
              <a:off x="1249358" y="-1083596"/>
              <a:ext cx="533804" cy="1274399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 flipH="1" rot="1794456">
              <a:off x="1303358" y="-848586"/>
              <a:ext cx="184511" cy="868820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 flipH="1" rot="1794456">
              <a:off x="1402156" y="-1101594"/>
              <a:ext cx="295733" cy="116455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 flipH="1" rot="1794456">
              <a:off x="1541626" y="-1073617"/>
              <a:ext cx="217743" cy="929206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 flipH="1" rot="1794456">
              <a:off x="-133043" y="1073886"/>
              <a:ext cx="722341" cy="112114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 flipH="1" rot="1794456">
              <a:off x="1486563" y="-178634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 flipH="1" rot="1794456">
              <a:off x="1406423" y="206571"/>
              <a:ext cx="47484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 flipH="1" rot="1794456">
              <a:off x="1368101" y="32295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 flipH="1" rot="1794456">
              <a:off x="1242726" y="252979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 flipH="1" rot="1794456">
              <a:off x="1117655" y="474400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 flipH="1" rot="1794456">
              <a:off x="1009599" y="690770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 flipH="1" rot="1794456">
              <a:off x="808246" y="1021639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 flipH="1" rot="1794456">
              <a:off x="873268" y="933115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 flipH="1" rot="1794456">
              <a:off x="788490" y="1302115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 flipH="1" rot="1794456">
              <a:off x="1240062" y="-12971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 flipH="1" rot="1794456">
              <a:off x="1186659" y="82878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 flipH="1" rot="1794456">
              <a:off x="1127186" y="187301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 flipH="1" rot="1794456">
              <a:off x="1061484" y="302835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 flipH="1" rot="1794456">
              <a:off x="1282561" y="42849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 flipH="1" rot="1794456">
              <a:off x="1157566" y="649725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 flipH="1" rot="1794456">
              <a:off x="1038861" y="86019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 flipH="1" rot="1794456">
              <a:off x="1001525" y="408403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 flipH="1" rot="1794456">
              <a:off x="930901" y="535190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 flipH="1" rot="1794456">
              <a:off x="883461" y="619001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 flipH="1" rot="1794456">
              <a:off x="817614" y="735171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 flipH="1" rot="1794456">
              <a:off x="746620" y="860817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 flipH="1" rot="1794456">
              <a:off x="704883" y="934807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_1_1"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24"/>
          <p:cNvSpPr txBox="1"/>
          <p:nvPr>
            <p:ph idx="1" type="subTitle"/>
          </p:nvPr>
        </p:nvSpPr>
        <p:spPr>
          <a:xfrm>
            <a:off x="4527400" y="2103120"/>
            <a:ext cx="3886200" cy="14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67" name="Google Shape;1967;p24"/>
          <p:cNvSpPr txBox="1"/>
          <p:nvPr>
            <p:ph type="title"/>
          </p:nvPr>
        </p:nvSpPr>
        <p:spPr>
          <a:xfrm>
            <a:off x="4527392" y="1563624"/>
            <a:ext cx="38862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68" name="Google Shape;1968;p24"/>
          <p:cNvGrpSpPr/>
          <p:nvPr/>
        </p:nvGrpSpPr>
        <p:grpSpPr>
          <a:xfrm>
            <a:off x="6853928" y="-999814"/>
            <a:ext cx="3157207" cy="3129659"/>
            <a:chOff x="6853928" y="-999814"/>
            <a:chExt cx="3157207" cy="3129659"/>
          </a:xfrm>
        </p:grpSpPr>
        <p:sp>
          <p:nvSpPr>
            <p:cNvPr id="1969" name="Google Shape;1969;p24"/>
            <p:cNvSpPr/>
            <p:nvPr/>
          </p:nvSpPr>
          <p:spPr>
            <a:xfrm flipH="1" rot="8094410">
              <a:off x="7561640" y="-742504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4"/>
            <p:cNvSpPr/>
            <p:nvPr/>
          </p:nvSpPr>
          <p:spPr>
            <a:xfrm flipH="1" rot="8094410">
              <a:off x="7487644" y="-666663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4"/>
            <p:cNvSpPr/>
            <p:nvPr/>
          </p:nvSpPr>
          <p:spPr>
            <a:xfrm flipH="1" rot="8094410">
              <a:off x="7581117" y="-518824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4"/>
            <p:cNvSpPr/>
            <p:nvPr/>
          </p:nvSpPr>
          <p:spPr>
            <a:xfrm flipH="1" rot="8094410">
              <a:off x="7651258" y="-622910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4"/>
            <p:cNvSpPr/>
            <p:nvPr/>
          </p:nvSpPr>
          <p:spPr>
            <a:xfrm flipH="1" rot="8094410">
              <a:off x="7909423" y="-151001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4"/>
            <p:cNvSpPr/>
            <p:nvPr/>
          </p:nvSpPr>
          <p:spPr>
            <a:xfrm flipH="1" rot="8094410">
              <a:off x="7746633" y="-18691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4"/>
            <p:cNvSpPr/>
            <p:nvPr/>
          </p:nvSpPr>
          <p:spPr>
            <a:xfrm flipH="1" rot="8094410">
              <a:off x="8137074" y="-45828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4"/>
            <p:cNvSpPr/>
            <p:nvPr/>
          </p:nvSpPr>
          <p:spPr>
            <a:xfrm flipH="1" rot="8094410">
              <a:off x="8072327" y="51616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4"/>
            <p:cNvSpPr/>
            <p:nvPr/>
          </p:nvSpPr>
          <p:spPr>
            <a:xfrm flipH="1" rot="8094410">
              <a:off x="8535920" y="117700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4"/>
            <p:cNvSpPr/>
            <p:nvPr/>
          </p:nvSpPr>
          <p:spPr>
            <a:xfrm flipH="1" rot="8094410">
              <a:off x="8359603" y="213534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4"/>
            <p:cNvSpPr/>
            <p:nvPr/>
          </p:nvSpPr>
          <p:spPr>
            <a:xfrm flipH="1" rot="8094410">
              <a:off x="8668342" y="234044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4"/>
            <p:cNvSpPr/>
            <p:nvPr/>
          </p:nvSpPr>
          <p:spPr>
            <a:xfrm flipH="1" rot="8094410">
              <a:off x="8777640" y="377475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 flipH="1" rot="8094410">
              <a:off x="8585638" y="477383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 flipH="1" rot="8094410">
              <a:off x="8579644" y="299582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 flipH="1" rot="8094410">
              <a:off x="9034135" y="583309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 flipH="1" rot="8094410">
              <a:off x="8937421" y="652486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 flipH="1" rot="8094410">
              <a:off x="9107922" y="744069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 flipH="1" rot="8094410">
              <a:off x="8915586" y="853765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 flipH="1" rot="8094410">
              <a:off x="9090340" y="931684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 flipH="1" rot="8094410">
              <a:off x="9096322" y="960176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 flipH="1" rot="8094410">
              <a:off x="9195954" y="1198117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 flipH="1" rot="8094410">
              <a:off x="7144759" y="-852413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 flipH="1" rot="8094410">
              <a:off x="8879741" y="1386504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 flipH="1" rot="8094410">
              <a:off x="8527716" y="1209348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 flipH="1" rot="8094410">
              <a:off x="8706797" y="1216754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 flipH="1" rot="8094410">
              <a:off x="8525658" y="1038860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 flipH="1" rot="8094410">
              <a:off x="8344136" y="860755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 flipH="1" rot="8094410">
              <a:off x="8163133" y="700384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 flipH="1" rot="8094410">
              <a:off x="7895625" y="420252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 flipH="1" rot="8094410">
              <a:off x="7964316" y="50598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 flipH="1" rot="8094410">
              <a:off x="7629847" y="328580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 flipH="1" rot="8094410">
              <a:off x="8783231" y="110514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 flipH="1" rot="8094410">
              <a:off x="8704763" y="1029106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 flipH="1" rot="8094410">
              <a:off x="8619014" y="94427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 flipH="1" rot="8094410">
              <a:off x="8524421" y="85090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 flipH="1" rot="8094410">
              <a:off x="8345808" y="1031938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 flipH="1" rot="8094410">
              <a:off x="8164896" y="853590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 flipH="1" rot="8094410">
              <a:off x="7991919" y="684814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 flipH="1" rot="8094410">
              <a:off x="8437981" y="765682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 flipH="1" rot="8094410">
              <a:off x="8333765" y="66464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 flipH="1" rot="8094410">
              <a:off x="8265101" y="597146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 flipH="1" rot="8094410">
              <a:off x="8170273" y="503889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 flipH="1" rot="8094410">
              <a:off x="8067370" y="402028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 flipH="1" rot="8094410">
              <a:off x="8006291" y="342905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5_1_1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25"/>
          <p:cNvSpPr txBox="1"/>
          <p:nvPr>
            <p:ph idx="1" type="subTitle"/>
          </p:nvPr>
        </p:nvSpPr>
        <p:spPr>
          <a:xfrm>
            <a:off x="713225" y="3958450"/>
            <a:ext cx="38589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5" name="Google Shape;2015;p25"/>
          <p:cNvSpPr txBox="1"/>
          <p:nvPr>
            <p:ph idx="2" type="subTitle"/>
          </p:nvPr>
        </p:nvSpPr>
        <p:spPr>
          <a:xfrm>
            <a:off x="713225" y="1291450"/>
            <a:ext cx="7717500" cy="20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6" name="Google Shape;2016;p25"/>
          <p:cNvSpPr txBox="1"/>
          <p:nvPr>
            <p:ph type="title"/>
          </p:nvPr>
        </p:nvSpPr>
        <p:spPr>
          <a:xfrm>
            <a:off x="713225" y="539500"/>
            <a:ext cx="77175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2017" name="Google Shape;2017;p25"/>
          <p:cNvSpPr txBox="1"/>
          <p:nvPr>
            <p:ph idx="3" type="subTitle"/>
          </p:nvPr>
        </p:nvSpPr>
        <p:spPr>
          <a:xfrm>
            <a:off x="713225" y="977125"/>
            <a:ext cx="3038400" cy="1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 sz="19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18" name="Google Shape;2018;p25"/>
          <p:cNvSpPr txBox="1"/>
          <p:nvPr>
            <p:ph idx="4" type="subTitle"/>
          </p:nvPr>
        </p:nvSpPr>
        <p:spPr>
          <a:xfrm>
            <a:off x="713225" y="3682225"/>
            <a:ext cx="6076500" cy="1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 sz="19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19" name="Google Shape;2019;p25"/>
          <p:cNvSpPr txBox="1"/>
          <p:nvPr>
            <p:ph idx="5" type="subTitle"/>
          </p:nvPr>
        </p:nvSpPr>
        <p:spPr>
          <a:xfrm>
            <a:off x="4572025" y="3958450"/>
            <a:ext cx="3858900" cy="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0" name="Google Shape;2020;p25"/>
          <p:cNvSpPr txBox="1"/>
          <p:nvPr>
            <p:ph idx="6" type="subTitle"/>
          </p:nvPr>
        </p:nvSpPr>
        <p:spPr>
          <a:xfrm>
            <a:off x="4572025" y="3682225"/>
            <a:ext cx="3858900" cy="1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 sz="19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"/>
              <a:buNone/>
              <a:defRPr b="1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grpSp>
        <p:nvGrpSpPr>
          <p:cNvPr id="2021" name="Google Shape;2021;p25"/>
          <p:cNvGrpSpPr/>
          <p:nvPr/>
        </p:nvGrpSpPr>
        <p:grpSpPr>
          <a:xfrm>
            <a:off x="8430735" y="710943"/>
            <a:ext cx="1758903" cy="3680018"/>
            <a:chOff x="8430735" y="710943"/>
            <a:chExt cx="1758903" cy="3680018"/>
          </a:xfrm>
        </p:grpSpPr>
        <p:sp>
          <p:nvSpPr>
            <p:cNvPr id="2022" name="Google Shape;2022;p25"/>
            <p:cNvSpPr/>
            <p:nvPr/>
          </p:nvSpPr>
          <p:spPr>
            <a:xfrm flipH="1" rot="10794501">
              <a:off x="8703104" y="1250001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5"/>
            <p:cNvSpPr/>
            <p:nvPr/>
          </p:nvSpPr>
          <p:spPr>
            <a:xfrm flipH="1" rot="10794501">
              <a:off x="8577727" y="1310408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5"/>
            <p:cNvSpPr/>
            <p:nvPr/>
          </p:nvSpPr>
          <p:spPr>
            <a:xfrm flipH="1" rot="10794501">
              <a:off x="8569831" y="1549047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5"/>
            <p:cNvSpPr/>
            <p:nvPr/>
          </p:nvSpPr>
          <p:spPr>
            <a:xfrm flipH="1" rot="10794501">
              <a:off x="8703343" y="1470308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5"/>
            <p:cNvSpPr/>
            <p:nvPr/>
          </p:nvSpPr>
          <p:spPr>
            <a:xfrm flipH="1" rot="10794501">
              <a:off x="8706003" y="2144937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5"/>
            <p:cNvSpPr/>
            <p:nvPr/>
          </p:nvSpPr>
          <p:spPr>
            <a:xfrm flipH="1" rot="10794501">
              <a:off x="8455200" y="2218312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5"/>
            <p:cNvSpPr/>
            <p:nvPr/>
          </p:nvSpPr>
          <p:spPr>
            <a:xfrm flipH="1" rot="10794501">
              <a:off x="8719312" y="2351047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5"/>
            <p:cNvSpPr/>
            <p:nvPr/>
          </p:nvSpPr>
          <p:spPr>
            <a:xfrm flipH="1" rot="10794501">
              <a:off x="8564156" y="2412186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5"/>
            <p:cNvSpPr/>
            <p:nvPr/>
          </p:nvSpPr>
          <p:spPr>
            <a:xfrm flipH="1" rot="10794501">
              <a:off x="8708494" y="2562079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5"/>
            <p:cNvSpPr/>
            <p:nvPr/>
          </p:nvSpPr>
          <p:spPr>
            <a:xfrm flipH="1" rot="10794501">
              <a:off x="8467134" y="2579866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5"/>
            <p:cNvSpPr/>
            <p:nvPr/>
          </p:nvSpPr>
          <p:spPr>
            <a:xfrm flipH="1" rot="10794501">
              <a:off x="8710115" y="2707253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5"/>
            <p:cNvSpPr/>
            <p:nvPr/>
          </p:nvSpPr>
          <p:spPr>
            <a:xfrm flipH="1" rot="10794501">
              <a:off x="8711639" y="2829438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5"/>
            <p:cNvSpPr/>
            <p:nvPr/>
          </p:nvSpPr>
          <p:spPr>
            <a:xfrm flipH="1" rot="10794501">
              <a:off x="8460762" y="2841140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5"/>
            <p:cNvSpPr/>
            <p:nvPr/>
          </p:nvSpPr>
          <p:spPr>
            <a:xfrm flipH="1" rot="10794501">
              <a:off x="8588048" y="2714149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5"/>
            <p:cNvSpPr/>
            <p:nvPr/>
          </p:nvSpPr>
          <p:spPr>
            <a:xfrm flipH="1" rot="10794501">
              <a:off x="8724871" y="2964668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5"/>
            <p:cNvSpPr/>
            <p:nvPr/>
          </p:nvSpPr>
          <p:spPr>
            <a:xfrm flipH="1" rot="10794501">
              <a:off x="8594671" y="2963460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5"/>
            <p:cNvSpPr/>
            <p:nvPr/>
          </p:nvSpPr>
          <p:spPr>
            <a:xfrm flipH="1" rot="10794501">
              <a:off x="8713472" y="3085530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5"/>
            <p:cNvSpPr/>
            <p:nvPr/>
          </p:nvSpPr>
          <p:spPr>
            <a:xfrm flipH="1" rot="10794501">
              <a:off x="8463249" y="3081029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5"/>
            <p:cNvSpPr/>
            <p:nvPr/>
          </p:nvSpPr>
          <p:spPr>
            <a:xfrm flipH="1" rot="10794501">
              <a:off x="8726265" y="3195592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5"/>
            <p:cNvSpPr/>
            <p:nvPr/>
          </p:nvSpPr>
          <p:spPr>
            <a:xfrm flipH="1" rot="10794501">
              <a:off x="8589505" y="3215985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5"/>
            <p:cNvSpPr/>
            <p:nvPr/>
          </p:nvSpPr>
          <p:spPr>
            <a:xfrm flipH="1" rot="10794501">
              <a:off x="8586333" y="3461575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5"/>
            <p:cNvSpPr/>
            <p:nvPr/>
          </p:nvSpPr>
          <p:spPr>
            <a:xfrm flipH="1" rot="10794501">
              <a:off x="8444107" y="711520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5"/>
            <p:cNvSpPr/>
            <p:nvPr/>
          </p:nvSpPr>
          <p:spPr>
            <a:xfrm flipH="1" rot="10794501">
              <a:off x="8566724" y="3440067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5"/>
            <p:cNvSpPr/>
            <p:nvPr/>
          </p:nvSpPr>
          <p:spPr>
            <a:xfrm flipH="1" rot="10794501">
              <a:off x="8442775" y="3066025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5"/>
            <p:cNvSpPr/>
            <p:nvPr/>
          </p:nvSpPr>
          <p:spPr>
            <a:xfrm flipH="1" rot="10794501">
              <a:off x="8564347" y="3197407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5"/>
            <p:cNvSpPr/>
            <p:nvPr/>
          </p:nvSpPr>
          <p:spPr>
            <a:xfrm flipH="1" rot="10794501">
              <a:off x="8561954" y="2943771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5"/>
            <p:cNvSpPr/>
            <p:nvPr/>
          </p:nvSpPr>
          <p:spPr>
            <a:xfrm flipH="1" rot="10794501">
              <a:off x="8559534" y="2689485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5"/>
            <p:cNvSpPr/>
            <p:nvPr/>
          </p:nvSpPr>
          <p:spPr>
            <a:xfrm flipH="1" rot="10794501">
              <a:off x="8544958" y="2448093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5"/>
            <p:cNvSpPr/>
            <p:nvPr/>
          </p:nvSpPr>
          <p:spPr>
            <a:xfrm flipH="1" rot="10794501">
              <a:off x="8553871" y="2060858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5"/>
            <p:cNvSpPr/>
            <p:nvPr/>
          </p:nvSpPr>
          <p:spPr>
            <a:xfrm flipH="1" rot="10794501">
              <a:off x="8541829" y="217005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5"/>
            <p:cNvSpPr/>
            <p:nvPr/>
          </p:nvSpPr>
          <p:spPr>
            <a:xfrm flipH="1" rot="10794501">
              <a:off x="8430772" y="1808097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5"/>
            <p:cNvSpPr/>
            <p:nvPr/>
          </p:nvSpPr>
          <p:spPr>
            <a:xfrm flipH="1" rot="10794501">
              <a:off x="8697219" y="3172787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5"/>
            <p:cNvSpPr/>
            <p:nvPr/>
          </p:nvSpPr>
          <p:spPr>
            <a:xfrm flipH="1" rot="10794501">
              <a:off x="8695710" y="3063609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5"/>
            <p:cNvSpPr/>
            <p:nvPr/>
          </p:nvSpPr>
          <p:spPr>
            <a:xfrm flipH="1" rot="10794501">
              <a:off x="8694860" y="2942903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5"/>
            <p:cNvSpPr/>
            <p:nvPr/>
          </p:nvSpPr>
          <p:spPr>
            <a:xfrm flipH="1" rot="10794501">
              <a:off x="8693992" y="2809997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5"/>
            <p:cNvSpPr/>
            <p:nvPr/>
          </p:nvSpPr>
          <p:spPr>
            <a:xfrm flipH="1" rot="10794501">
              <a:off x="8439680" y="281171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5"/>
            <p:cNvSpPr/>
            <p:nvPr/>
          </p:nvSpPr>
          <p:spPr>
            <a:xfrm flipH="1" rot="10794501">
              <a:off x="8437961" y="2557430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5"/>
            <p:cNvSpPr/>
            <p:nvPr/>
          </p:nvSpPr>
          <p:spPr>
            <a:xfrm flipH="1" rot="10794501">
              <a:off x="8434910" y="2316020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5"/>
            <p:cNvSpPr/>
            <p:nvPr/>
          </p:nvSpPr>
          <p:spPr>
            <a:xfrm flipH="1" rot="10794501">
              <a:off x="8693141" y="268861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5"/>
            <p:cNvSpPr/>
            <p:nvPr/>
          </p:nvSpPr>
          <p:spPr>
            <a:xfrm flipH="1" rot="10794501">
              <a:off x="8690880" y="254348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5"/>
            <p:cNvSpPr/>
            <p:nvPr/>
          </p:nvSpPr>
          <p:spPr>
            <a:xfrm flipH="1" rot="10794501">
              <a:off x="8690065" y="2447207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5"/>
            <p:cNvSpPr/>
            <p:nvPr/>
          </p:nvSpPr>
          <p:spPr>
            <a:xfrm flipH="1" rot="10794501">
              <a:off x="8689196" y="2314301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5"/>
            <p:cNvSpPr/>
            <p:nvPr/>
          </p:nvSpPr>
          <p:spPr>
            <a:xfrm flipH="1" rot="10794501">
              <a:off x="8688311" y="2169169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5"/>
            <p:cNvSpPr/>
            <p:nvPr/>
          </p:nvSpPr>
          <p:spPr>
            <a:xfrm flipH="1" rot="10794501">
              <a:off x="8686838" y="208441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6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2068" name="Google Shape;2068;p26"/>
          <p:cNvGrpSpPr/>
          <p:nvPr/>
        </p:nvGrpSpPr>
        <p:grpSpPr>
          <a:xfrm>
            <a:off x="8583180" y="1595452"/>
            <a:ext cx="1758903" cy="3680018"/>
            <a:chOff x="8430780" y="-4748"/>
            <a:chExt cx="1758903" cy="3680018"/>
          </a:xfrm>
        </p:grpSpPr>
        <p:sp>
          <p:nvSpPr>
            <p:cNvPr id="2069" name="Google Shape;2069;p26"/>
            <p:cNvSpPr/>
            <p:nvPr/>
          </p:nvSpPr>
          <p:spPr>
            <a:xfrm flipH="1" rot="10794501">
              <a:off x="8703150" y="534310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6"/>
            <p:cNvSpPr/>
            <p:nvPr/>
          </p:nvSpPr>
          <p:spPr>
            <a:xfrm flipH="1" rot="10794501">
              <a:off x="8577772" y="594718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6"/>
            <p:cNvSpPr/>
            <p:nvPr/>
          </p:nvSpPr>
          <p:spPr>
            <a:xfrm flipH="1" rot="10794501">
              <a:off x="8569876" y="833357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6"/>
            <p:cNvSpPr/>
            <p:nvPr/>
          </p:nvSpPr>
          <p:spPr>
            <a:xfrm flipH="1" rot="10794501">
              <a:off x="8703389" y="754618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6"/>
            <p:cNvSpPr/>
            <p:nvPr/>
          </p:nvSpPr>
          <p:spPr>
            <a:xfrm flipH="1" rot="10794501">
              <a:off x="8706048" y="1429246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6"/>
            <p:cNvSpPr/>
            <p:nvPr/>
          </p:nvSpPr>
          <p:spPr>
            <a:xfrm flipH="1" rot="10794501">
              <a:off x="8455245" y="1502622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6"/>
            <p:cNvSpPr/>
            <p:nvPr/>
          </p:nvSpPr>
          <p:spPr>
            <a:xfrm flipH="1" rot="10794501">
              <a:off x="8719358" y="1635356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6"/>
            <p:cNvSpPr/>
            <p:nvPr/>
          </p:nvSpPr>
          <p:spPr>
            <a:xfrm flipH="1" rot="10794501">
              <a:off x="8564202" y="1696496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6"/>
            <p:cNvSpPr/>
            <p:nvPr/>
          </p:nvSpPr>
          <p:spPr>
            <a:xfrm flipH="1" rot="10794501">
              <a:off x="8708539" y="1846388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6"/>
            <p:cNvSpPr/>
            <p:nvPr/>
          </p:nvSpPr>
          <p:spPr>
            <a:xfrm flipH="1" rot="10794501">
              <a:off x="8467180" y="1864175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6"/>
            <p:cNvSpPr/>
            <p:nvPr/>
          </p:nvSpPr>
          <p:spPr>
            <a:xfrm flipH="1" rot="10794501">
              <a:off x="8710160" y="1991563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6"/>
            <p:cNvSpPr/>
            <p:nvPr/>
          </p:nvSpPr>
          <p:spPr>
            <a:xfrm flipH="1" rot="10794501">
              <a:off x="8711684" y="2113748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6"/>
            <p:cNvSpPr/>
            <p:nvPr/>
          </p:nvSpPr>
          <p:spPr>
            <a:xfrm flipH="1" rot="10794501">
              <a:off x="8460807" y="2125450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6"/>
            <p:cNvSpPr/>
            <p:nvPr/>
          </p:nvSpPr>
          <p:spPr>
            <a:xfrm flipH="1" rot="10794501">
              <a:off x="8588094" y="1998459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6"/>
            <p:cNvSpPr/>
            <p:nvPr/>
          </p:nvSpPr>
          <p:spPr>
            <a:xfrm flipH="1" rot="10794501">
              <a:off x="8724917" y="2248978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6"/>
            <p:cNvSpPr/>
            <p:nvPr/>
          </p:nvSpPr>
          <p:spPr>
            <a:xfrm flipH="1" rot="10794501">
              <a:off x="8594716" y="2247769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6"/>
            <p:cNvSpPr/>
            <p:nvPr/>
          </p:nvSpPr>
          <p:spPr>
            <a:xfrm flipH="1" rot="10794501">
              <a:off x="8713517" y="2369839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6"/>
            <p:cNvSpPr/>
            <p:nvPr/>
          </p:nvSpPr>
          <p:spPr>
            <a:xfrm flipH="1" rot="10794501">
              <a:off x="8463294" y="2365339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6"/>
            <p:cNvSpPr/>
            <p:nvPr/>
          </p:nvSpPr>
          <p:spPr>
            <a:xfrm flipH="1" rot="10794501">
              <a:off x="8726310" y="2479902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6"/>
            <p:cNvSpPr/>
            <p:nvPr/>
          </p:nvSpPr>
          <p:spPr>
            <a:xfrm flipH="1" rot="10794501">
              <a:off x="8589550" y="2500294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6"/>
            <p:cNvSpPr/>
            <p:nvPr/>
          </p:nvSpPr>
          <p:spPr>
            <a:xfrm flipH="1" rot="10794501">
              <a:off x="8586378" y="2745884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6"/>
            <p:cNvSpPr/>
            <p:nvPr/>
          </p:nvSpPr>
          <p:spPr>
            <a:xfrm flipH="1" rot="10794501">
              <a:off x="8444152" y="-4171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6"/>
            <p:cNvSpPr/>
            <p:nvPr/>
          </p:nvSpPr>
          <p:spPr>
            <a:xfrm flipH="1" rot="10794501">
              <a:off x="8566770" y="2724377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6"/>
            <p:cNvSpPr/>
            <p:nvPr/>
          </p:nvSpPr>
          <p:spPr>
            <a:xfrm flipH="1" rot="10794501">
              <a:off x="8442820" y="2350335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6"/>
            <p:cNvSpPr/>
            <p:nvPr/>
          </p:nvSpPr>
          <p:spPr>
            <a:xfrm flipH="1" rot="10794501">
              <a:off x="8564393" y="2481717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6"/>
            <p:cNvSpPr/>
            <p:nvPr/>
          </p:nvSpPr>
          <p:spPr>
            <a:xfrm flipH="1" rot="10794501">
              <a:off x="8561999" y="2228080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6"/>
            <p:cNvSpPr/>
            <p:nvPr/>
          </p:nvSpPr>
          <p:spPr>
            <a:xfrm flipH="1" rot="10794501">
              <a:off x="8559580" y="1973795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6"/>
            <p:cNvSpPr/>
            <p:nvPr/>
          </p:nvSpPr>
          <p:spPr>
            <a:xfrm flipH="1" rot="10794501">
              <a:off x="8545003" y="1732402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6"/>
            <p:cNvSpPr/>
            <p:nvPr/>
          </p:nvSpPr>
          <p:spPr>
            <a:xfrm flipH="1" rot="10794501">
              <a:off x="8553917" y="1345167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6"/>
            <p:cNvSpPr/>
            <p:nvPr/>
          </p:nvSpPr>
          <p:spPr>
            <a:xfrm flipH="1" rot="10794501">
              <a:off x="8541875" y="145436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6"/>
            <p:cNvSpPr/>
            <p:nvPr/>
          </p:nvSpPr>
          <p:spPr>
            <a:xfrm flipH="1" rot="10794501">
              <a:off x="8430818" y="1092407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6"/>
            <p:cNvSpPr/>
            <p:nvPr/>
          </p:nvSpPr>
          <p:spPr>
            <a:xfrm flipH="1" rot="10794501">
              <a:off x="8697264" y="2457097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6"/>
            <p:cNvSpPr/>
            <p:nvPr/>
          </p:nvSpPr>
          <p:spPr>
            <a:xfrm flipH="1" rot="10794501">
              <a:off x="8695755" y="2347918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6"/>
            <p:cNvSpPr/>
            <p:nvPr/>
          </p:nvSpPr>
          <p:spPr>
            <a:xfrm flipH="1" rot="10794501">
              <a:off x="8694905" y="2227212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6"/>
            <p:cNvSpPr/>
            <p:nvPr/>
          </p:nvSpPr>
          <p:spPr>
            <a:xfrm flipH="1" rot="10794501">
              <a:off x="8694037" y="2094306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6"/>
            <p:cNvSpPr/>
            <p:nvPr/>
          </p:nvSpPr>
          <p:spPr>
            <a:xfrm flipH="1" rot="10794501">
              <a:off x="8439726" y="209602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6"/>
            <p:cNvSpPr/>
            <p:nvPr/>
          </p:nvSpPr>
          <p:spPr>
            <a:xfrm flipH="1" rot="10794501">
              <a:off x="8438006" y="1841739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6"/>
            <p:cNvSpPr/>
            <p:nvPr/>
          </p:nvSpPr>
          <p:spPr>
            <a:xfrm flipH="1" rot="10794501">
              <a:off x="8434955" y="1600330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6"/>
            <p:cNvSpPr/>
            <p:nvPr/>
          </p:nvSpPr>
          <p:spPr>
            <a:xfrm flipH="1" rot="10794501">
              <a:off x="8693186" y="197292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6"/>
            <p:cNvSpPr/>
            <p:nvPr/>
          </p:nvSpPr>
          <p:spPr>
            <a:xfrm flipH="1" rot="10794501">
              <a:off x="8690925" y="182779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6"/>
            <p:cNvSpPr/>
            <p:nvPr/>
          </p:nvSpPr>
          <p:spPr>
            <a:xfrm flipH="1" rot="10794501">
              <a:off x="8690110" y="1731516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6"/>
            <p:cNvSpPr/>
            <p:nvPr/>
          </p:nvSpPr>
          <p:spPr>
            <a:xfrm flipH="1" rot="10794501">
              <a:off x="8689242" y="1598610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6"/>
            <p:cNvSpPr/>
            <p:nvPr/>
          </p:nvSpPr>
          <p:spPr>
            <a:xfrm flipH="1" rot="10794501">
              <a:off x="8688356" y="1453479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6"/>
            <p:cNvSpPr/>
            <p:nvPr/>
          </p:nvSpPr>
          <p:spPr>
            <a:xfrm flipH="1" rot="10794501">
              <a:off x="8686883" y="136872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3" name="Google Shape;2113;p26"/>
          <p:cNvGrpSpPr/>
          <p:nvPr/>
        </p:nvGrpSpPr>
        <p:grpSpPr>
          <a:xfrm>
            <a:off x="-1198070" y="-872973"/>
            <a:ext cx="1758903" cy="3680018"/>
            <a:chOff x="-1198070" y="-34773"/>
            <a:chExt cx="1758903" cy="3680018"/>
          </a:xfrm>
        </p:grpSpPr>
        <p:sp>
          <p:nvSpPr>
            <p:cNvPr id="2114" name="Google Shape;2114;p26"/>
            <p:cNvSpPr/>
            <p:nvPr/>
          </p:nvSpPr>
          <p:spPr>
            <a:xfrm rot="-10794501">
              <a:off x="-792654" y="504285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6"/>
            <p:cNvSpPr/>
            <p:nvPr/>
          </p:nvSpPr>
          <p:spPr>
            <a:xfrm rot="-10794501">
              <a:off x="-829384" y="564693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6"/>
            <p:cNvSpPr/>
            <p:nvPr/>
          </p:nvSpPr>
          <p:spPr>
            <a:xfrm rot="-10794501">
              <a:off x="-955115" y="803332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6"/>
            <p:cNvSpPr/>
            <p:nvPr/>
          </p:nvSpPr>
          <p:spPr>
            <a:xfrm rot="-10794501">
              <a:off x="-946174" y="724593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6"/>
            <p:cNvSpPr/>
            <p:nvPr/>
          </p:nvSpPr>
          <p:spPr>
            <a:xfrm rot="-10794501">
              <a:off x="-1177404" y="1399221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6"/>
            <p:cNvSpPr/>
            <p:nvPr/>
          </p:nvSpPr>
          <p:spPr>
            <a:xfrm rot="-10794501">
              <a:off x="-1197905" y="1472597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6"/>
            <p:cNvSpPr/>
            <p:nvPr/>
          </p:nvSpPr>
          <p:spPr>
            <a:xfrm rot="-10794501">
              <a:off x="-1193439" y="1605331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6"/>
            <p:cNvSpPr/>
            <p:nvPr/>
          </p:nvSpPr>
          <p:spPr>
            <a:xfrm rot="-10794501">
              <a:off x="-1170535" y="1666471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6"/>
            <p:cNvSpPr/>
            <p:nvPr/>
          </p:nvSpPr>
          <p:spPr>
            <a:xfrm rot="-10794501">
              <a:off x="-909291" y="1816363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6"/>
            <p:cNvSpPr/>
            <p:nvPr/>
          </p:nvSpPr>
          <p:spPr>
            <a:xfrm rot="-10794501">
              <a:off x="-897177" y="1834150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6"/>
            <p:cNvSpPr/>
            <p:nvPr/>
          </p:nvSpPr>
          <p:spPr>
            <a:xfrm rot="-10794501">
              <a:off x="-846474" y="1961538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6"/>
            <p:cNvSpPr/>
            <p:nvPr/>
          </p:nvSpPr>
          <p:spPr>
            <a:xfrm rot="-10794501">
              <a:off x="-685890" y="2083723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6"/>
            <p:cNvSpPr/>
            <p:nvPr/>
          </p:nvSpPr>
          <p:spPr>
            <a:xfrm rot="-10794501">
              <a:off x="-664934" y="2095425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6"/>
            <p:cNvSpPr/>
            <p:nvPr/>
          </p:nvSpPr>
          <p:spPr>
            <a:xfrm rot="-10794501">
              <a:off x="-793596" y="1968434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6"/>
            <p:cNvSpPr/>
            <p:nvPr/>
          </p:nvSpPr>
          <p:spPr>
            <a:xfrm rot="-10794501">
              <a:off x="-258959" y="2218953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6"/>
            <p:cNvSpPr/>
            <p:nvPr/>
          </p:nvSpPr>
          <p:spPr>
            <a:xfrm rot="-10794501">
              <a:off x="-185745" y="2217744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6"/>
            <p:cNvSpPr/>
            <p:nvPr/>
          </p:nvSpPr>
          <p:spPr>
            <a:xfrm rot="-10794501">
              <a:off x="-88852" y="2339814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6"/>
            <p:cNvSpPr/>
            <p:nvPr/>
          </p:nvSpPr>
          <p:spPr>
            <a:xfrm rot="-10794501">
              <a:off x="-5488" y="2335314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6"/>
            <p:cNvSpPr/>
            <p:nvPr/>
          </p:nvSpPr>
          <p:spPr>
            <a:xfrm rot="-10794501">
              <a:off x="80791" y="2449877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6"/>
            <p:cNvSpPr/>
            <p:nvPr/>
          </p:nvSpPr>
          <p:spPr>
            <a:xfrm rot="-10794501">
              <a:off x="106329" y="2470269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6"/>
            <p:cNvSpPr/>
            <p:nvPr/>
          </p:nvSpPr>
          <p:spPr>
            <a:xfrm rot="-10794501">
              <a:off x="187492" y="2715859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6"/>
            <p:cNvSpPr/>
            <p:nvPr/>
          </p:nvSpPr>
          <p:spPr>
            <a:xfrm rot="-10794501">
              <a:off x="-174884" y="-34196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6"/>
            <p:cNvSpPr/>
            <p:nvPr/>
          </p:nvSpPr>
          <p:spPr>
            <a:xfrm rot="-10794501">
              <a:off x="378009" y="2694352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6"/>
            <p:cNvSpPr/>
            <p:nvPr/>
          </p:nvSpPr>
          <p:spPr>
            <a:xfrm rot="-10794501">
              <a:off x="501309" y="2320310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6"/>
            <p:cNvSpPr/>
            <p:nvPr/>
          </p:nvSpPr>
          <p:spPr>
            <a:xfrm rot="-10794501">
              <a:off x="381087" y="2451692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6"/>
            <p:cNvSpPr/>
            <p:nvPr/>
          </p:nvSpPr>
          <p:spPr>
            <a:xfrm rot="-10794501">
              <a:off x="382805" y="2198055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6"/>
            <p:cNvSpPr/>
            <p:nvPr/>
          </p:nvSpPr>
          <p:spPr>
            <a:xfrm rot="-10794501">
              <a:off x="385199" y="1943770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6"/>
            <p:cNvSpPr/>
            <p:nvPr/>
          </p:nvSpPr>
          <p:spPr>
            <a:xfrm rot="-10794501">
              <a:off x="399801" y="1702377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6"/>
            <p:cNvSpPr/>
            <p:nvPr/>
          </p:nvSpPr>
          <p:spPr>
            <a:xfrm rot="-10794501">
              <a:off x="390862" y="1315142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6"/>
            <p:cNvSpPr/>
            <p:nvPr/>
          </p:nvSpPr>
          <p:spPr>
            <a:xfrm rot="-10794501">
              <a:off x="402905" y="1424341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6"/>
            <p:cNvSpPr/>
            <p:nvPr/>
          </p:nvSpPr>
          <p:spPr>
            <a:xfrm rot="-10794501">
              <a:off x="513987" y="1062382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6"/>
            <p:cNvSpPr/>
            <p:nvPr/>
          </p:nvSpPr>
          <p:spPr>
            <a:xfrm rot="-10794501">
              <a:off x="247515" y="2427072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6"/>
            <p:cNvSpPr/>
            <p:nvPr/>
          </p:nvSpPr>
          <p:spPr>
            <a:xfrm rot="-10794501">
              <a:off x="249049" y="2317893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6"/>
            <p:cNvSpPr/>
            <p:nvPr/>
          </p:nvSpPr>
          <p:spPr>
            <a:xfrm rot="-10794501">
              <a:off x="249899" y="2197187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6"/>
            <p:cNvSpPr/>
            <p:nvPr/>
          </p:nvSpPr>
          <p:spPr>
            <a:xfrm rot="-10794501">
              <a:off x="250767" y="2064281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6"/>
            <p:cNvSpPr/>
            <p:nvPr/>
          </p:nvSpPr>
          <p:spPr>
            <a:xfrm rot="-10794501">
              <a:off x="505054" y="2066001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6"/>
            <p:cNvSpPr/>
            <p:nvPr/>
          </p:nvSpPr>
          <p:spPr>
            <a:xfrm rot="-10794501">
              <a:off x="507473" y="1811714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6"/>
            <p:cNvSpPr/>
            <p:nvPr/>
          </p:nvSpPr>
          <p:spPr>
            <a:xfrm rot="-10794501">
              <a:off x="509849" y="1570305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6"/>
            <p:cNvSpPr/>
            <p:nvPr/>
          </p:nvSpPr>
          <p:spPr>
            <a:xfrm rot="-10794501">
              <a:off x="251618" y="1942901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6"/>
            <p:cNvSpPr/>
            <p:nvPr/>
          </p:nvSpPr>
          <p:spPr>
            <a:xfrm rot="-10794501">
              <a:off x="253854" y="1797771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6"/>
            <p:cNvSpPr/>
            <p:nvPr/>
          </p:nvSpPr>
          <p:spPr>
            <a:xfrm rot="-10794501">
              <a:off x="254669" y="1701491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6"/>
            <p:cNvSpPr/>
            <p:nvPr/>
          </p:nvSpPr>
          <p:spPr>
            <a:xfrm rot="-10794501">
              <a:off x="255562" y="1568585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6"/>
            <p:cNvSpPr/>
            <p:nvPr/>
          </p:nvSpPr>
          <p:spPr>
            <a:xfrm rot="-10794501">
              <a:off x="257123" y="1423454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6"/>
            <p:cNvSpPr/>
            <p:nvPr/>
          </p:nvSpPr>
          <p:spPr>
            <a:xfrm rot="-10794501">
              <a:off x="257921" y="1338701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27"/>
          <p:cNvSpPr txBox="1"/>
          <p:nvPr/>
        </p:nvSpPr>
        <p:spPr>
          <a:xfrm>
            <a:off x="1670100" y="3645375"/>
            <a:ext cx="5803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0" name="Google Shape;2160;p27"/>
          <p:cNvSpPr txBox="1"/>
          <p:nvPr>
            <p:ph idx="1" type="subTitle"/>
          </p:nvPr>
        </p:nvSpPr>
        <p:spPr>
          <a:xfrm>
            <a:off x="2833050" y="1666050"/>
            <a:ext cx="3477900" cy="8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1" name="Google Shape;2161;p27"/>
          <p:cNvSpPr txBox="1"/>
          <p:nvPr>
            <p:ph type="title"/>
          </p:nvPr>
        </p:nvSpPr>
        <p:spPr>
          <a:xfrm>
            <a:off x="713225" y="539500"/>
            <a:ext cx="7717500" cy="8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b="1" sz="65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162" name="Google Shape;2162;p27"/>
          <p:cNvGrpSpPr/>
          <p:nvPr/>
        </p:nvGrpSpPr>
        <p:grpSpPr>
          <a:xfrm>
            <a:off x="6768203" y="-312482"/>
            <a:ext cx="3157207" cy="3129659"/>
            <a:chOff x="6844403" y="-1037914"/>
            <a:chExt cx="3157207" cy="3129659"/>
          </a:xfrm>
        </p:grpSpPr>
        <p:sp>
          <p:nvSpPr>
            <p:cNvPr id="2163" name="Google Shape;2163;p27"/>
            <p:cNvSpPr/>
            <p:nvPr/>
          </p:nvSpPr>
          <p:spPr>
            <a:xfrm flipH="1" rot="8094410">
              <a:off x="7552115" y="-780604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7"/>
            <p:cNvSpPr/>
            <p:nvPr/>
          </p:nvSpPr>
          <p:spPr>
            <a:xfrm flipH="1" rot="8094410">
              <a:off x="7478119" y="-704763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7"/>
            <p:cNvSpPr/>
            <p:nvPr/>
          </p:nvSpPr>
          <p:spPr>
            <a:xfrm flipH="1" rot="8094410">
              <a:off x="7571592" y="-556924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7"/>
            <p:cNvSpPr/>
            <p:nvPr/>
          </p:nvSpPr>
          <p:spPr>
            <a:xfrm flipH="1" rot="8094410">
              <a:off x="7641733" y="-661010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7"/>
            <p:cNvSpPr/>
            <p:nvPr/>
          </p:nvSpPr>
          <p:spPr>
            <a:xfrm flipH="1" rot="8094410">
              <a:off x="7899898" y="-189101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7"/>
            <p:cNvSpPr/>
            <p:nvPr/>
          </p:nvSpPr>
          <p:spPr>
            <a:xfrm flipH="1" rot="8094410">
              <a:off x="7737108" y="-56791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7"/>
            <p:cNvSpPr/>
            <p:nvPr/>
          </p:nvSpPr>
          <p:spPr>
            <a:xfrm flipH="1" rot="8094410">
              <a:off x="8127549" y="-83928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7"/>
            <p:cNvSpPr/>
            <p:nvPr/>
          </p:nvSpPr>
          <p:spPr>
            <a:xfrm flipH="1" rot="8094410">
              <a:off x="8062802" y="13516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7"/>
            <p:cNvSpPr/>
            <p:nvPr/>
          </p:nvSpPr>
          <p:spPr>
            <a:xfrm flipH="1" rot="8094410">
              <a:off x="8526395" y="79600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7"/>
            <p:cNvSpPr/>
            <p:nvPr/>
          </p:nvSpPr>
          <p:spPr>
            <a:xfrm flipH="1" rot="8094410">
              <a:off x="8350078" y="175434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7"/>
            <p:cNvSpPr/>
            <p:nvPr/>
          </p:nvSpPr>
          <p:spPr>
            <a:xfrm flipH="1" rot="8094410">
              <a:off x="8658817" y="195944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7"/>
            <p:cNvSpPr/>
            <p:nvPr/>
          </p:nvSpPr>
          <p:spPr>
            <a:xfrm flipH="1" rot="8094410">
              <a:off x="8768115" y="339375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7"/>
            <p:cNvSpPr/>
            <p:nvPr/>
          </p:nvSpPr>
          <p:spPr>
            <a:xfrm flipH="1" rot="8094410">
              <a:off x="8576113" y="439283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7"/>
            <p:cNvSpPr/>
            <p:nvPr/>
          </p:nvSpPr>
          <p:spPr>
            <a:xfrm flipH="1" rot="8094410">
              <a:off x="8570119" y="261482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7"/>
            <p:cNvSpPr/>
            <p:nvPr/>
          </p:nvSpPr>
          <p:spPr>
            <a:xfrm flipH="1" rot="8094410">
              <a:off x="9024610" y="545209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7"/>
            <p:cNvSpPr/>
            <p:nvPr/>
          </p:nvSpPr>
          <p:spPr>
            <a:xfrm flipH="1" rot="8094410">
              <a:off x="8927896" y="614386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7"/>
            <p:cNvSpPr/>
            <p:nvPr/>
          </p:nvSpPr>
          <p:spPr>
            <a:xfrm flipH="1" rot="8094410">
              <a:off x="9098397" y="705969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7"/>
            <p:cNvSpPr/>
            <p:nvPr/>
          </p:nvSpPr>
          <p:spPr>
            <a:xfrm flipH="1" rot="8094410">
              <a:off x="8906061" y="815665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7"/>
            <p:cNvSpPr/>
            <p:nvPr/>
          </p:nvSpPr>
          <p:spPr>
            <a:xfrm flipH="1" rot="8094410">
              <a:off x="9080815" y="893584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7"/>
            <p:cNvSpPr/>
            <p:nvPr/>
          </p:nvSpPr>
          <p:spPr>
            <a:xfrm flipH="1" rot="8094410">
              <a:off x="9086797" y="922076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7"/>
            <p:cNvSpPr/>
            <p:nvPr/>
          </p:nvSpPr>
          <p:spPr>
            <a:xfrm flipH="1" rot="8094410">
              <a:off x="9186429" y="1160017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7"/>
            <p:cNvSpPr/>
            <p:nvPr/>
          </p:nvSpPr>
          <p:spPr>
            <a:xfrm flipH="1" rot="8094410">
              <a:off x="7135234" y="-890513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7"/>
            <p:cNvSpPr/>
            <p:nvPr/>
          </p:nvSpPr>
          <p:spPr>
            <a:xfrm flipH="1" rot="8094410">
              <a:off x="8870216" y="1348404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7"/>
            <p:cNvSpPr/>
            <p:nvPr/>
          </p:nvSpPr>
          <p:spPr>
            <a:xfrm flipH="1" rot="8094410">
              <a:off x="8518191" y="1171248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7"/>
            <p:cNvSpPr/>
            <p:nvPr/>
          </p:nvSpPr>
          <p:spPr>
            <a:xfrm flipH="1" rot="8094410">
              <a:off x="8697272" y="1178654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7"/>
            <p:cNvSpPr/>
            <p:nvPr/>
          </p:nvSpPr>
          <p:spPr>
            <a:xfrm flipH="1" rot="8094410">
              <a:off x="8516133" y="1000760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7"/>
            <p:cNvSpPr/>
            <p:nvPr/>
          </p:nvSpPr>
          <p:spPr>
            <a:xfrm flipH="1" rot="8094410">
              <a:off x="8334611" y="822655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7"/>
            <p:cNvSpPr/>
            <p:nvPr/>
          </p:nvSpPr>
          <p:spPr>
            <a:xfrm flipH="1" rot="8094410">
              <a:off x="8153608" y="662284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7"/>
            <p:cNvSpPr/>
            <p:nvPr/>
          </p:nvSpPr>
          <p:spPr>
            <a:xfrm flipH="1" rot="8094410">
              <a:off x="7886100" y="382152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7"/>
            <p:cNvSpPr/>
            <p:nvPr/>
          </p:nvSpPr>
          <p:spPr>
            <a:xfrm flipH="1" rot="8094410">
              <a:off x="7954791" y="46788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7"/>
            <p:cNvSpPr/>
            <p:nvPr/>
          </p:nvSpPr>
          <p:spPr>
            <a:xfrm flipH="1" rot="8094410">
              <a:off x="7620322" y="290480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7"/>
            <p:cNvSpPr/>
            <p:nvPr/>
          </p:nvSpPr>
          <p:spPr>
            <a:xfrm flipH="1" rot="8094410">
              <a:off x="8773706" y="106704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7"/>
            <p:cNvSpPr/>
            <p:nvPr/>
          </p:nvSpPr>
          <p:spPr>
            <a:xfrm flipH="1" rot="8094410">
              <a:off x="8695238" y="991006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7"/>
            <p:cNvSpPr/>
            <p:nvPr/>
          </p:nvSpPr>
          <p:spPr>
            <a:xfrm flipH="1" rot="8094410">
              <a:off x="8609489" y="90617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7"/>
            <p:cNvSpPr/>
            <p:nvPr/>
          </p:nvSpPr>
          <p:spPr>
            <a:xfrm flipH="1" rot="8094410">
              <a:off x="8514896" y="81280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7"/>
            <p:cNvSpPr/>
            <p:nvPr/>
          </p:nvSpPr>
          <p:spPr>
            <a:xfrm flipH="1" rot="8094410">
              <a:off x="8336283" y="993838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7"/>
            <p:cNvSpPr/>
            <p:nvPr/>
          </p:nvSpPr>
          <p:spPr>
            <a:xfrm flipH="1" rot="8094410">
              <a:off x="8155371" y="815490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7"/>
            <p:cNvSpPr/>
            <p:nvPr/>
          </p:nvSpPr>
          <p:spPr>
            <a:xfrm flipH="1" rot="8094410">
              <a:off x="7982394" y="646714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7"/>
            <p:cNvSpPr/>
            <p:nvPr/>
          </p:nvSpPr>
          <p:spPr>
            <a:xfrm flipH="1" rot="8094410">
              <a:off x="8428456" y="727582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7"/>
            <p:cNvSpPr/>
            <p:nvPr/>
          </p:nvSpPr>
          <p:spPr>
            <a:xfrm flipH="1" rot="8094410">
              <a:off x="8324240" y="62654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7"/>
            <p:cNvSpPr/>
            <p:nvPr/>
          </p:nvSpPr>
          <p:spPr>
            <a:xfrm flipH="1" rot="8094410">
              <a:off x="8255576" y="559046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 flipH="1" rot="8094410">
              <a:off x="8160748" y="465789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7"/>
            <p:cNvSpPr/>
            <p:nvPr/>
          </p:nvSpPr>
          <p:spPr>
            <a:xfrm flipH="1" rot="8094410">
              <a:off x="8057845" y="363928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7"/>
            <p:cNvSpPr/>
            <p:nvPr/>
          </p:nvSpPr>
          <p:spPr>
            <a:xfrm flipH="1" rot="8094410">
              <a:off x="7996766" y="304805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7" name="Google Shape;2207;p27"/>
          <p:cNvGrpSpPr/>
          <p:nvPr/>
        </p:nvGrpSpPr>
        <p:grpSpPr>
          <a:xfrm>
            <a:off x="-489847" y="-312482"/>
            <a:ext cx="3157207" cy="3129659"/>
            <a:chOff x="-870847" y="-1034851"/>
            <a:chExt cx="3157207" cy="3129659"/>
          </a:xfrm>
        </p:grpSpPr>
        <p:sp>
          <p:nvSpPr>
            <p:cNvPr id="2208" name="Google Shape;2208;p27"/>
            <p:cNvSpPr/>
            <p:nvPr/>
          </p:nvSpPr>
          <p:spPr>
            <a:xfrm rot="-8094410">
              <a:off x="497528" y="-777542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7"/>
            <p:cNvSpPr/>
            <p:nvPr/>
          </p:nvSpPr>
          <p:spPr>
            <a:xfrm rot="-8094410">
              <a:off x="409416" y="-701701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7"/>
            <p:cNvSpPr/>
            <p:nvPr/>
          </p:nvSpPr>
          <p:spPr>
            <a:xfrm rot="-8094410">
              <a:off x="182316" y="-553861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7"/>
            <p:cNvSpPr/>
            <p:nvPr/>
          </p:nvSpPr>
          <p:spPr>
            <a:xfrm rot="-8094410">
              <a:off x="254629" y="-657948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7"/>
            <p:cNvSpPr/>
            <p:nvPr/>
          </p:nvSpPr>
          <p:spPr>
            <a:xfrm rot="-8094410">
              <a:off x="-232107" y="-186038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7"/>
            <p:cNvSpPr/>
            <p:nvPr/>
          </p:nvSpPr>
          <p:spPr>
            <a:xfrm rot="-8094410">
              <a:off x="-340623" y="-53729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7"/>
            <p:cNvSpPr/>
            <p:nvPr/>
          </p:nvSpPr>
          <p:spPr>
            <a:xfrm rot="-8094410">
              <a:off x="-462484" y="-80866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7"/>
            <p:cNvSpPr/>
            <p:nvPr/>
          </p:nvSpPr>
          <p:spPr>
            <a:xfrm rot="-8094410">
              <a:off x="-529989" y="16578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7"/>
            <p:cNvSpPr/>
            <p:nvPr/>
          </p:nvSpPr>
          <p:spPr>
            <a:xfrm rot="-8094410">
              <a:off x="-588000" y="82662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7"/>
            <p:cNvSpPr/>
            <p:nvPr/>
          </p:nvSpPr>
          <p:spPr>
            <a:xfrm rot="-8094410">
              <a:off x="-640929" y="178497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7"/>
            <p:cNvSpPr/>
            <p:nvPr/>
          </p:nvSpPr>
          <p:spPr>
            <a:xfrm rot="-8094410">
              <a:off x="-655983" y="199007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7"/>
            <p:cNvSpPr/>
            <p:nvPr/>
          </p:nvSpPr>
          <p:spPr>
            <a:xfrm rot="-8094410">
              <a:off x="-603174" y="342437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7"/>
            <p:cNvSpPr/>
            <p:nvPr/>
          </p:nvSpPr>
          <p:spPr>
            <a:xfrm rot="-8094410">
              <a:off x="-641094" y="442346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7"/>
            <p:cNvSpPr/>
            <p:nvPr/>
          </p:nvSpPr>
          <p:spPr>
            <a:xfrm rot="-8094410">
              <a:off x="-636474" y="264545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7"/>
            <p:cNvSpPr/>
            <p:nvPr/>
          </p:nvSpPr>
          <p:spPr>
            <a:xfrm rot="-8094410">
              <a:off x="-419503" y="548271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 rot="-8094410">
              <a:off x="-379777" y="617448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7"/>
            <p:cNvSpPr/>
            <p:nvPr/>
          </p:nvSpPr>
          <p:spPr>
            <a:xfrm rot="-8094410">
              <a:off x="-334584" y="709031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7"/>
            <p:cNvSpPr/>
            <p:nvPr/>
          </p:nvSpPr>
          <p:spPr>
            <a:xfrm rot="-8094410">
              <a:off x="-309106" y="818728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 rot="-8094410">
              <a:off x="-134565" y="896646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 rot="-8094410">
              <a:off x="-251769" y="925139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 rot="-8094410">
              <a:off x="-273410" y="1163079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 rot="-8094410">
              <a:off x="1273182" y="-887451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 rot="-8094410">
              <a:off x="213713" y="1351466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 rot="-8094410">
              <a:off x="565088" y="1174310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7"/>
            <p:cNvSpPr/>
            <p:nvPr/>
          </p:nvSpPr>
          <p:spPr>
            <a:xfrm rot="-8094410">
              <a:off x="387357" y="1181717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7"/>
            <p:cNvSpPr/>
            <p:nvPr/>
          </p:nvSpPr>
          <p:spPr>
            <a:xfrm rot="-8094410">
              <a:off x="567821" y="1003822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7"/>
            <p:cNvSpPr/>
            <p:nvPr/>
          </p:nvSpPr>
          <p:spPr>
            <a:xfrm rot="-8094410">
              <a:off x="749318" y="825717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7"/>
            <p:cNvSpPr/>
            <p:nvPr/>
          </p:nvSpPr>
          <p:spPr>
            <a:xfrm rot="-8094410">
              <a:off x="930345" y="66534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7"/>
            <p:cNvSpPr/>
            <p:nvPr/>
          </p:nvSpPr>
          <p:spPr>
            <a:xfrm rot="-8094410">
              <a:off x="1197829" y="385215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7"/>
            <p:cNvSpPr/>
            <p:nvPr/>
          </p:nvSpPr>
          <p:spPr>
            <a:xfrm rot="-8094410">
              <a:off x="1129138" y="470949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7"/>
            <p:cNvSpPr/>
            <p:nvPr/>
          </p:nvSpPr>
          <p:spPr>
            <a:xfrm rot="-8094410">
              <a:off x="1463632" y="293543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7"/>
            <p:cNvSpPr/>
            <p:nvPr/>
          </p:nvSpPr>
          <p:spPr>
            <a:xfrm rot="-8094410">
              <a:off x="310223" y="1070109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7"/>
            <p:cNvSpPr/>
            <p:nvPr/>
          </p:nvSpPr>
          <p:spPr>
            <a:xfrm rot="-8094410">
              <a:off x="388716" y="994068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7"/>
            <p:cNvSpPr/>
            <p:nvPr/>
          </p:nvSpPr>
          <p:spPr>
            <a:xfrm rot="-8094410">
              <a:off x="474465" y="909233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7"/>
            <p:cNvSpPr/>
            <p:nvPr/>
          </p:nvSpPr>
          <p:spPr>
            <a:xfrm rot="-8094410">
              <a:off x="569058" y="815868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 rot="-8094410">
              <a:off x="747646" y="99690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7"/>
            <p:cNvSpPr/>
            <p:nvPr/>
          </p:nvSpPr>
          <p:spPr>
            <a:xfrm rot="-8094410">
              <a:off x="929258" y="818553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 rot="-8094410">
              <a:off x="1101559" y="649776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7"/>
            <p:cNvSpPr/>
            <p:nvPr/>
          </p:nvSpPr>
          <p:spPr>
            <a:xfrm rot="-8094410">
              <a:off x="655498" y="730645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7"/>
            <p:cNvSpPr/>
            <p:nvPr/>
          </p:nvSpPr>
          <p:spPr>
            <a:xfrm rot="-8094410">
              <a:off x="759688" y="629609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7"/>
            <p:cNvSpPr/>
            <p:nvPr/>
          </p:nvSpPr>
          <p:spPr>
            <a:xfrm rot="-8094410">
              <a:off x="828353" y="562109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7"/>
            <p:cNvSpPr/>
            <p:nvPr/>
          </p:nvSpPr>
          <p:spPr>
            <a:xfrm rot="-8094410">
              <a:off x="923206" y="468852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7"/>
            <p:cNvSpPr/>
            <p:nvPr/>
          </p:nvSpPr>
          <p:spPr>
            <a:xfrm rot="-8094410">
              <a:off x="1026784" y="366991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7"/>
            <p:cNvSpPr/>
            <p:nvPr/>
          </p:nvSpPr>
          <p:spPr>
            <a:xfrm rot="-8094410">
              <a:off x="1087188" y="307868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Google Shape;2253;p28"/>
          <p:cNvGrpSpPr/>
          <p:nvPr/>
        </p:nvGrpSpPr>
        <p:grpSpPr>
          <a:xfrm rot="1799872">
            <a:off x="2876095" y="-1334756"/>
            <a:ext cx="3508797" cy="2740201"/>
            <a:chOff x="1742733" y="-502758"/>
            <a:chExt cx="3508570" cy="2740024"/>
          </a:xfrm>
        </p:grpSpPr>
        <p:sp>
          <p:nvSpPr>
            <p:cNvPr id="2254" name="Google Shape;2254;p28"/>
            <p:cNvSpPr/>
            <p:nvPr/>
          </p:nvSpPr>
          <p:spPr>
            <a:xfrm flipH="1" rot="3599956">
              <a:off x="2000502" y="635636"/>
              <a:ext cx="1080876" cy="853731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8"/>
            <p:cNvSpPr/>
            <p:nvPr/>
          </p:nvSpPr>
          <p:spPr>
            <a:xfrm flipH="1" rot="3599956">
              <a:off x="1988654" y="653075"/>
              <a:ext cx="1242948" cy="841531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8"/>
            <p:cNvSpPr/>
            <p:nvPr/>
          </p:nvSpPr>
          <p:spPr>
            <a:xfrm flipH="1" rot="3599956">
              <a:off x="2037880" y="589227"/>
              <a:ext cx="1376545" cy="699810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8"/>
            <p:cNvSpPr/>
            <p:nvPr/>
          </p:nvSpPr>
          <p:spPr>
            <a:xfrm flipH="1" rot="3599956">
              <a:off x="2022699" y="552152"/>
              <a:ext cx="1234123" cy="729634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8"/>
            <p:cNvSpPr/>
            <p:nvPr/>
          </p:nvSpPr>
          <p:spPr>
            <a:xfrm flipH="1" rot="3599956">
              <a:off x="2205273" y="511291"/>
              <a:ext cx="1462643" cy="200046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8"/>
            <p:cNvSpPr/>
            <p:nvPr/>
          </p:nvSpPr>
          <p:spPr>
            <a:xfrm flipH="1" rot="3599956">
              <a:off x="2193648" y="569413"/>
              <a:ext cx="1733887" cy="206845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8"/>
            <p:cNvSpPr/>
            <p:nvPr/>
          </p:nvSpPr>
          <p:spPr>
            <a:xfrm flipH="1" rot="3599956">
              <a:off x="2464591" y="241276"/>
              <a:ext cx="1465368" cy="406191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8"/>
            <p:cNvSpPr/>
            <p:nvPr/>
          </p:nvSpPr>
          <p:spPr>
            <a:xfrm flipH="1" rot="3599956">
              <a:off x="2521751" y="243227"/>
              <a:ext cx="1597590" cy="465865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8"/>
            <p:cNvSpPr/>
            <p:nvPr/>
          </p:nvSpPr>
          <p:spPr>
            <a:xfrm flipH="1" rot="3599956">
              <a:off x="3123959" y="-196608"/>
              <a:ext cx="1192099" cy="102052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8"/>
            <p:cNvSpPr/>
            <p:nvPr/>
          </p:nvSpPr>
          <p:spPr>
            <a:xfrm flipH="1" rot="3599956">
              <a:off x="3106818" y="-128155"/>
              <a:ext cx="1421294" cy="106392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8"/>
            <p:cNvSpPr/>
            <p:nvPr/>
          </p:nvSpPr>
          <p:spPr>
            <a:xfrm flipH="1" rot="3599956">
              <a:off x="3320763" y="-283152"/>
              <a:ext cx="1127675" cy="107477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8"/>
            <p:cNvSpPr/>
            <p:nvPr/>
          </p:nvSpPr>
          <p:spPr>
            <a:xfrm flipH="1" rot="3599956">
              <a:off x="3544992" y="-271099"/>
              <a:ext cx="965604" cy="1069351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8"/>
            <p:cNvSpPr/>
            <p:nvPr/>
          </p:nvSpPr>
          <p:spPr>
            <a:xfrm flipH="1" rot="3599956">
              <a:off x="3521237" y="-182005"/>
              <a:ext cx="1195474" cy="1099876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8"/>
            <p:cNvSpPr/>
            <p:nvPr/>
          </p:nvSpPr>
          <p:spPr>
            <a:xfrm flipH="1" rot="3599956">
              <a:off x="3339306" y="-216866"/>
              <a:ext cx="1196849" cy="1082901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8"/>
            <p:cNvSpPr/>
            <p:nvPr/>
          </p:nvSpPr>
          <p:spPr>
            <a:xfrm flipH="1" rot="3599956">
              <a:off x="4092054" y="-343788"/>
              <a:ext cx="525538" cy="1315521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8"/>
            <p:cNvSpPr/>
            <p:nvPr/>
          </p:nvSpPr>
          <p:spPr>
            <a:xfrm flipH="1" rot="3599956">
              <a:off x="4118830" y="-264683"/>
              <a:ext cx="582512" cy="13283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8"/>
            <p:cNvSpPr/>
            <p:nvPr/>
          </p:nvSpPr>
          <p:spPr>
            <a:xfrm flipH="1" rot="3599956">
              <a:off x="4288462" y="-268489"/>
              <a:ext cx="366867" cy="123957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8"/>
            <p:cNvSpPr/>
            <p:nvPr/>
          </p:nvSpPr>
          <p:spPr>
            <a:xfrm flipH="1" rot="3599956">
              <a:off x="4299327" y="-147573"/>
              <a:ext cx="533688" cy="1274122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8"/>
            <p:cNvSpPr/>
            <p:nvPr/>
          </p:nvSpPr>
          <p:spPr>
            <a:xfrm flipH="1" rot="3599956">
              <a:off x="4353346" y="22611"/>
              <a:ext cx="184471" cy="868631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8"/>
            <p:cNvSpPr/>
            <p:nvPr/>
          </p:nvSpPr>
          <p:spPr>
            <a:xfrm flipH="1" rot="3599956">
              <a:off x="4484072" y="-138830"/>
              <a:ext cx="295668" cy="116429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8"/>
            <p:cNvSpPr/>
            <p:nvPr/>
          </p:nvSpPr>
          <p:spPr>
            <a:xfrm flipH="1" rot="3599956">
              <a:off x="4654936" y="-48409"/>
              <a:ext cx="217695" cy="929005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8"/>
            <p:cNvSpPr/>
            <p:nvPr/>
          </p:nvSpPr>
          <p:spPr>
            <a:xfrm flipH="1" rot="3599956">
              <a:off x="2047551" y="1083871"/>
              <a:ext cx="722184" cy="1120900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8"/>
            <p:cNvSpPr/>
            <p:nvPr/>
          </p:nvSpPr>
          <p:spPr>
            <a:xfrm flipH="1" rot="3599956">
              <a:off x="4391437" y="715024"/>
              <a:ext cx="46824" cy="4622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8"/>
            <p:cNvSpPr/>
            <p:nvPr/>
          </p:nvSpPr>
          <p:spPr>
            <a:xfrm flipH="1" rot="3599956">
              <a:off x="4128831" y="1008279"/>
              <a:ext cx="47474" cy="4679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8"/>
            <p:cNvSpPr/>
            <p:nvPr/>
          </p:nvSpPr>
          <p:spPr>
            <a:xfrm flipH="1" rot="3599956">
              <a:off x="4183104" y="837937"/>
              <a:ext cx="46124" cy="4684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8"/>
            <p:cNvSpPr/>
            <p:nvPr/>
          </p:nvSpPr>
          <p:spPr>
            <a:xfrm flipH="1" rot="3599956">
              <a:off x="3963964" y="966211"/>
              <a:ext cx="46799" cy="4684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8"/>
            <p:cNvSpPr/>
            <p:nvPr/>
          </p:nvSpPr>
          <p:spPr>
            <a:xfrm flipH="1" rot="3599956">
              <a:off x="3744762" y="1095113"/>
              <a:ext cx="46824" cy="4684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8"/>
            <p:cNvSpPr/>
            <p:nvPr/>
          </p:nvSpPr>
          <p:spPr>
            <a:xfrm flipH="1" rot="3599956">
              <a:off x="3542824" y="1228162"/>
              <a:ext cx="46799" cy="4682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8"/>
            <p:cNvSpPr/>
            <p:nvPr/>
          </p:nvSpPr>
          <p:spPr>
            <a:xfrm flipH="1" rot="3599956">
              <a:off x="3202753" y="1413527"/>
              <a:ext cx="46824" cy="4684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8"/>
            <p:cNvSpPr/>
            <p:nvPr/>
          </p:nvSpPr>
          <p:spPr>
            <a:xfrm flipH="1" rot="3599956">
              <a:off x="3303391" y="1369524"/>
              <a:ext cx="46824" cy="4682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8"/>
            <p:cNvSpPr/>
            <p:nvPr/>
          </p:nvSpPr>
          <p:spPr>
            <a:xfrm flipH="1" rot="3599956">
              <a:off x="3045084" y="1646302"/>
              <a:ext cx="46799" cy="4682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8"/>
            <p:cNvSpPr/>
            <p:nvPr/>
          </p:nvSpPr>
          <p:spPr>
            <a:xfrm flipH="1" rot="3599956">
              <a:off x="4094965" y="734771"/>
              <a:ext cx="46824" cy="4682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8"/>
            <p:cNvSpPr/>
            <p:nvPr/>
          </p:nvSpPr>
          <p:spPr>
            <a:xfrm flipH="1" rot="3599956">
              <a:off x="4000862" y="790970"/>
              <a:ext cx="46799" cy="4624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8"/>
            <p:cNvSpPr/>
            <p:nvPr/>
          </p:nvSpPr>
          <p:spPr>
            <a:xfrm flipH="1" rot="3599956">
              <a:off x="3896919" y="851473"/>
              <a:ext cx="46799" cy="4682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8"/>
            <p:cNvSpPr/>
            <p:nvPr/>
          </p:nvSpPr>
          <p:spPr>
            <a:xfrm flipH="1" rot="3599956">
              <a:off x="3782162" y="918507"/>
              <a:ext cx="46799" cy="4682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8"/>
            <p:cNvSpPr/>
            <p:nvPr/>
          </p:nvSpPr>
          <p:spPr>
            <a:xfrm flipH="1" rot="3599956">
              <a:off x="3910462" y="1138052"/>
              <a:ext cx="46824" cy="4682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8"/>
            <p:cNvSpPr/>
            <p:nvPr/>
          </p:nvSpPr>
          <p:spPr>
            <a:xfrm flipH="1" rot="3599956">
              <a:off x="3691464" y="1266643"/>
              <a:ext cx="46124" cy="4684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8"/>
            <p:cNvSpPr/>
            <p:nvPr/>
          </p:nvSpPr>
          <p:spPr>
            <a:xfrm flipH="1" rot="3599956">
              <a:off x="3483228" y="1389426"/>
              <a:ext cx="46799" cy="4679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8"/>
            <p:cNvSpPr/>
            <p:nvPr/>
          </p:nvSpPr>
          <p:spPr>
            <a:xfrm flipH="1" rot="3599956">
              <a:off x="3677374" y="979798"/>
              <a:ext cx="46799" cy="4679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8"/>
            <p:cNvSpPr/>
            <p:nvPr/>
          </p:nvSpPr>
          <p:spPr>
            <a:xfrm flipH="1" rot="3599956">
              <a:off x="3552710" y="1054106"/>
              <a:ext cx="46824" cy="4682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8"/>
            <p:cNvSpPr/>
            <p:nvPr/>
          </p:nvSpPr>
          <p:spPr>
            <a:xfrm flipH="1" rot="3599956">
              <a:off x="3469660" y="1102847"/>
              <a:ext cx="46824" cy="4679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8"/>
            <p:cNvSpPr/>
            <p:nvPr/>
          </p:nvSpPr>
          <p:spPr>
            <a:xfrm flipH="1" rot="3599956">
              <a:off x="3354629" y="1170399"/>
              <a:ext cx="46799" cy="4612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8"/>
            <p:cNvSpPr/>
            <p:nvPr/>
          </p:nvSpPr>
          <p:spPr>
            <a:xfrm flipH="1" rot="3599956">
              <a:off x="3230094" y="1243313"/>
              <a:ext cx="46124" cy="4682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8"/>
            <p:cNvSpPr/>
            <p:nvPr/>
          </p:nvSpPr>
          <p:spPr>
            <a:xfrm flipH="1" rot="3599956">
              <a:off x="3156856" y="1286584"/>
              <a:ext cx="46799" cy="4679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8" name="Google Shape;2298;p28"/>
          <p:cNvGrpSpPr/>
          <p:nvPr/>
        </p:nvGrpSpPr>
        <p:grpSpPr>
          <a:xfrm rot="1799872">
            <a:off x="2769705" y="3725087"/>
            <a:ext cx="3508797" cy="2740201"/>
            <a:chOff x="2054046" y="353680"/>
            <a:chExt cx="3508570" cy="2740024"/>
          </a:xfrm>
        </p:grpSpPr>
        <p:sp>
          <p:nvSpPr>
            <p:cNvPr id="2299" name="Google Shape;2299;p28"/>
            <p:cNvSpPr/>
            <p:nvPr/>
          </p:nvSpPr>
          <p:spPr>
            <a:xfrm flipH="1" rot="-7200044">
              <a:off x="4223971" y="1101579"/>
              <a:ext cx="1080876" cy="853731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8"/>
            <p:cNvSpPr/>
            <p:nvPr/>
          </p:nvSpPr>
          <p:spPr>
            <a:xfrm flipH="1" rot="-7200044">
              <a:off x="4073748" y="1096339"/>
              <a:ext cx="1242948" cy="841531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8"/>
            <p:cNvSpPr/>
            <p:nvPr/>
          </p:nvSpPr>
          <p:spPr>
            <a:xfrm flipH="1" rot="-7200044">
              <a:off x="3890924" y="1301909"/>
              <a:ext cx="1376545" cy="699810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8"/>
            <p:cNvSpPr/>
            <p:nvPr/>
          </p:nvSpPr>
          <p:spPr>
            <a:xfrm flipH="1" rot="-7200044">
              <a:off x="4048527" y="1309159"/>
              <a:ext cx="1234123" cy="729634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8"/>
            <p:cNvSpPr/>
            <p:nvPr/>
          </p:nvSpPr>
          <p:spPr>
            <a:xfrm flipH="1" rot="-7200044">
              <a:off x="3637434" y="1879609"/>
              <a:ext cx="1462643" cy="200046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8"/>
            <p:cNvSpPr/>
            <p:nvPr/>
          </p:nvSpPr>
          <p:spPr>
            <a:xfrm flipH="1" rot="-7200044">
              <a:off x="3377815" y="1814687"/>
              <a:ext cx="1733887" cy="206845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8"/>
            <p:cNvSpPr/>
            <p:nvPr/>
          </p:nvSpPr>
          <p:spPr>
            <a:xfrm flipH="1" rot="-7200044">
              <a:off x="3375391" y="1943478"/>
              <a:ext cx="1465368" cy="406191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8"/>
            <p:cNvSpPr/>
            <p:nvPr/>
          </p:nvSpPr>
          <p:spPr>
            <a:xfrm flipH="1" rot="-7200044">
              <a:off x="3186008" y="1881854"/>
              <a:ext cx="1597590" cy="465865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8"/>
            <p:cNvSpPr/>
            <p:nvPr/>
          </p:nvSpPr>
          <p:spPr>
            <a:xfrm flipH="1" rot="-7200044">
              <a:off x="2989292" y="1767026"/>
              <a:ext cx="1192099" cy="102052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8"/>
            <p:cNvSpPr/>
            <p:nvPr/>
          </p:nvSpPr>
          <p:spPr>
            <a:xfrm flipH="1" rot="-7200044">
              <a:off x="2777237" y="1655174"/>
              <a:ext cx="1421294" cy="106392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8"/>
            <p:cNvSpPr/>
            <p:nvPr/>
          </p:nvSpPr>
          <p:spPr>
            <a:xfrm flipH="1" rot="-7200044">
              <a:off x="2856911" y="1799322"/>
              <a:ext cx="1127675" cy="107477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8"/>
            <p:cNvSpPr/>
            <p:nvPr/>
          </p:nvSpPr>
          <p:spPr>
            <a:xfrm flipH="1" rot="-7200044">
              <a:off x="2794754" y="1792693"/>
              <a:ext cx="965604" cy="1069351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8"/>
            <p:cNvSpPr/>
            <p:nvPr/>
          </p:nvSpPr>
          <p:spPr>
            <a:xfrm flipH="1" rot="-7200044">
              <a:off x="2588639" y="1673075"/>
              <a:ext cx="1195474" cy="1099876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8"/>
            <p:cNvSpPr/>
            <p:nvPr/>
          </p:nvSpPr>
          <p:spPr>
            <a:xfrm flipH="1" rot="-7200044">
              <a:off x="2769195" y="1724911"/>
              <a:ext cx="1196849" cy="1082901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8"/>
            <p:cNvSpPr/>
            <p:nvPr/>
          </p:nvSpPr>
          <p:spPr>
            <a:xfrm flipH="1" rot="-7200044">
              <a:off x="2687757" y="1619212"/>
              <a:ext cx="525538" cy="1315521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8"/>
            <p:cNvSpPr/>
            <p:nvPr/>
          </p:nvSpPr>
          <p:spPr>
            <a:xfrm flipH="1" rot="-7200044">
              <a:off x="2604008" y="1527233"/>
              <a:ext cx="582512" cy="13283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8"/>
            <p:cNvSpPr/>
            <p:nvPr/>
          </p:nvSpPr>
          <p:spPr>
            <a:xfrm flipH="1" rot="-7200044">
              <a:off x="2650020" y="1619862"/>
              <a:ext cx="366867" cy="123957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8"/>
            <p:cNvSpPr/>
            <p:nvPr/>
          </p:nvSpPr>
          <p:spPr>
            <a:xfrm flipH="1" rot="-7200044">
              <a:off x="2472334" y="1464396"/>
              <a:ext cx="533688" cy="1274122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8"/>
            <p:cNvSpPr/>
            <p:nvPr/>
          </p:nvSpPr>
          <p:spPr>
            <a:xfrm flipH="1" rot="-7200044">
              <a:off x="2767532" y="1699704"/>
              <a:ext cx="184471" cy="868631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8"/>
            <p:cNvSpPr/>
            <p:nvPr/>
          </p:nvSpPr>
          <p:spPr>
            <a:xfrm flipH="1" rot="-7200044">
              <a:off x="2525609" y="1565476"/>
              <a:ext cx="295668" cy="116429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8"/>
            <p:cNvSpPr/>
            <p:nvPr/>
          </p:nvSpPr>
          <p:spPr>
            <a:xfrm flipH="1" rot="-7200044">
              <a:off x="2432718" y="1710350"/>
              <a:ext cx="217695" cy="929005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8"/>
            <p:cNvSpPr/>
            <p:nvPr/>
          </p:nvSpPr>
          <p:spPr>
            <a:xfrm flipH="1" rot="-7200044">
              <a:off x="4535614" y="386174"/>
              <a:ext cx="722184" cy="1120900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8"/>
            <p:cNvSpPr/>
            <p:nvPr/>
          </p:nvSpPr>
          <p:spPr>
            <a:xfrm flipH="1" rot="-7200044">
              <a:off x="2867089" y="1829697"/>
              <a:ext cx="46824" cy="4622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8"/>
            <p:cNvSpPr/>
            <p:nvPr/>
          </p:nvSpPr>
          <p:spPr>
            <a:xfrm flipH="1" rot="-7200044">
              <a:off x="3129044" y="1535867"/>
              <a:ext cx="47474" cy="4679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8"/>
            <p:cNvSpPr/>
            <p:nvPr/>
          </p:nvSpPr>
          <p:spPr>
            <a:xfrm flipH="1" rot="-7200044">
              <a:off x="3076122" y="1706159"/>
              <a:ext cx="46124" cy="4684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8"/>
            <p:cNvSpPr/>
            <p:nvPr/>
          </p:nvSpPr>
          <p:spPr>
            <a:xfrm flipH="1" rot="-7200044">
              <a:off x="3294586" y="1577885"/>
              <a:ext cx="46799" cy="4684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8"/>
            <p:cNvSpPr/>
            <p:nvPr/>
          </p:nvSpPr>
          <p:spPr>
            <a:xfrm flipH="1" rot="-7200044">
              <a:off x="3513763" y="1448983"/>
              <a:ext cx="46824" cy="4684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8"/>
            <p:cNvSpPr/>
            <p:nvPr/>
          </p:nvSpPr>
          <p:spPr>
            <a:xfrm flipH="1" rot="-7200044">
              <a:off x="3715727" y="1315960"/>
              <a:ext cx="46799" cy="4682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8"/>
            <p:cNvSpPr/>
            <p:nvPr/>
          </p:nvSpPr>
          <p:spPr>
            <a:xfrm flipH="1" rot="-7200044">
              <a:off x="4055772" y="1130570"/>
              <a:ext cx="46824" cy="4684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8"/>
            <p:cNvSpPr/>
            <p:nvPr/>
          </p:nvSpPr>
          <p:spPr>
            <a:xfrm flipH="1" rot="-7200044">
              <a:off x="3955135" y="1174598"/>
              <a:ext cx="46824" cy="4682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8"/>
            <p:cNvSpPr/>
            <p:nvPr/>
          </p:nvSpPr>
          <p:spPr>
            <a:xfrm flipH="1" rot="-7200044">
              <a:off x="4213466" y="897820"/>
              <a:ext cx="46799" cy="4682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8"/>
            <p:cNvSpPr/>
            <p:nvPr/>
          </p:nvSpPr>
          <p:spPr>
            <a:xfrm flipH="1" rot="-7200044">
              <a:off x="3163560" y="1809351"/>
              <a:ext cx="46824" cy="4682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8"/>
            <p:cNvSpPr/>
            <p:nvPr/>
          </p:nvSpPr>
          <p:spPr>
            <a:xfrm flipH="1" rot="-7200044">
              <a:off x="3257689" y="1753727"/>
              <a:ext cx="46799" cy="4624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8"/>
            <p:cNvSpPr/>
            <p:nvPr/>
          </p:nvSpPr>
          <p:spPr>
            <a:xfrm flipH="1" rot="-7200044">
              <a:off x="3361631" y="1692649"/>
              <a:ext cx="46799" cy="4682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8"/>
            <p:cNvSpPr/>
            <p:nvPr/>
          </p:nvSpPr>
          <p:spPr>
            <a:xfrm flipH="1" rot="-7200044">
              <a:off x="3476389" y="1625614"/>
              <a:ext cx="46799" cy="4682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8"/>
            <p:cNvSpPr/>
            <p:nvPr/>
          </p:nvSpPr>
          <p:spPr>
            <a:xfrm flipH="1" rot="-7200044">
              <a:off x="3348063" y="1406070"/>
              <a:ext cx="46824" cy="4682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8"/>
            <p:cNvSpPr/>
            <p:nvPr/>
          </p:nvSpPr>
          <p:spPr>
            <a:xfrm flipH="1" rot="-7200044">
              <a:off x="3567761" y="1277454"/>
              <a:ext cx="46124" cy="4684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8"/>
            <p:cNvSpPr/>
            <p:nvPr/>
          </p:nvSpPr>
          <p:spPr>
            <a:xfrm flipH="1" rot="-7200044">
              <a:off x="3775323" y="1154720"/>
              <a:ext cx="46799" cy="4679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8"/>
            <p:cNvSpPr/>
            <p:nvPr/>
          </p:nvSpPr>
          <p:spPr>
            <a:xfrm flipH="1" rot="-7200044">
              <a:off x="3581176" y="1564348"/>
              <a:ext cx="46799" cy="4679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8"/>
            <p:cNvSpPr/>
            <p:nvPr/>
          </p:nvSpPr>
          <p:spPr>
            <a:xfrm flipH="1" rot="-7200044">
              <a:off x="3705816" y="1490015"/>
              <a:ext cx="46824" cy="4682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8"/>
            <p:cNvSpPr/>
            <p:nvPr/>
          </p:nvSpPr>
          <p:spPr>
            <a:xfrm flipH="1" rot="-7200044">
              <a:off x="3788866" y="1441299"/>
              <a:ext cx="46824" cy="4679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8"/>
            <p:cNvSpPr/>
            <p:nvPr/>
          </p:nvSpPr>
          <p:spPr>
            <a:xfrm flipH="1" rot="-7200044">
              <a:off x="3903922" y="1374423"/>
              <a:ext cx="46799" cy="4612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8"/>
            <p:cNvSpPr/>
            <p:nvPr/>
          </p:nvSpPr>
          <p:spPr>
            <a:xfrm flipH="1" rot="-7200044">
              <a:off x="4029132" y="1300808"/>
              <a:ext cx="46124" cy="4682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8"/>
            <p:cNvSpPr/>
            <p:nvPr/>
          </p:nvSpPr>
          <p:spPr>
            <a:xfrm flipH="1" rot="-7200044">
              <a:off x="4101694" y="1257563"/>
              <a:ext cx="46799" cy="4679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4" name="Google Shape;2344;p29"/>
          <p:cNvGrpSpPr/>
          <p:nvPr/>
        </p:nvGrpSpPr>
        <p:grpSpPr>
          <a:xfrm rot="2078231">
            <a:off x="-464126" y="-1590679"/>
            <a:ext cx="1757719" cy="3678844"/>
            <a:chOff x="-932492" y="1360087"/>
            <a:chExt cx="1757650" cy="3678700"/>
          </a:xfrm>
        </p:grpSpPr>
        <p:sp>
          <p:nvSpPr>
            <p:cNvPr id="2345" name="Google Shape;2345;p29"/>
            <p:cNvSpPr/>
            <p:nvPr/>
          </p:nvSpPr>
          <p:spPr>
            <a:xfrm flipH="1">
              <a:off x="-528342" y="3645962"/>
              <a:ext cx="1080900" cy="853750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9"/>
            <p:cNvSpPr/>
            <p:nvPr/>
          </p:nvSpPr>
          <p:spPr>
            <a:xfrm flipH="1">
              <a:off x="-564967" y="3597812"/>
              <a:ext cx="1242975" cy="841550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9"/>
            <p:cNvSpPr/>
            <p:nvPr/>
          </p:nvSpPr>
          <p:spPr>
            <a:xfrm flipH="1">
              <a:off x="-690417" y="3500837"/>
              <a:ext cx="1376575" cy="699825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9"/>
            <p:cNvSpPr/>
            <p:nvPr/>
          </p:nvSpPr>
          <p:spPr>
            <a:xfrm flipH="1">
              <a:off x="-681592" y="3549662"/>
              <a:ext cx="1234150" cy="729650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9"/>
            <p:cNvSpPr/>
            <p:nvPr/>
          </p:nvSpPr>
          <p:spPr>
            <a:xfrm flipH="1">
              <a:off x="-912142" y="3404562"/>
              <a:ext cx="1462675" cy="20005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9"/>
            <p:cNvSpPr/>
            <p:nvPr/>
          </p:nvSpPr>
          <p:spPr>
            <a:xfrm flipH="1">
              <a:off x="-932492" y="3324537"/>
              <a:ext cx="1733925" cy="206850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9"/>
            <p:cNvSpPr/>
            <p:nvPr/>
          </p:nvSpPr>
          <p:spPr>
            <a:xfrm flipH="1">
              <a:off x="-927742" y="2992262"/>
              <a:ext cx="1465400" cy="406200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9"/>
            <p:cNvSpPr/>
            <p:nvPr/>
          </p:nvSpPr>
          <p:spPr>
            <a:xfrm flipH="1">
              <a:off x="-904692" y="2871562"/>
              <a:ext cx="1597625" cy="465875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9"/>
            <p:cNvSpPr/>
            <p:nvPr/>
          </p:nvSpPr>
          <p:spPr>
            <a:xfrm flipH="1">
              <a:off x="-642942" y="2167037"/>
              <a:ext cx="1192125" cy="1020550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9"/>
            <p:cNvSpPr/>
            <p:nvPr/>
          </p:nvSpPr>
          <p:spPr>
            <a:xfrm flipH="1">
              <a:off x="-630742" y="2106012"/>
              <a:ext cx="1421325" cy="1063950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9"/>
            <p:cNvSpPr/>
            <p:nvPr/>
          </p:nvSpPr>
          <p:spPr>
            <a:xfrm flipH="1">
              <a:off x="-579892" y="1967662"/>
              <a:ext cx="1127700" cy="1074800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9"/>
            <p:cNvSpPr/>
            <p:nvPr/>
          </p:nvSpPr>
          <p:spPr>
            <a:xfrm flipH="1">
              <a:off x="-419167" y="1851037"/>
              <a:ext cx="965625" cy="1069375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9"/>
            <p:cNvSpPr/>
            <p:nvPr/>
          </p:nvSpPr>
          <p:spPr>
            <a:xfrm flipH="1">
              <a:off x="-398142" y="1808987"/>
              <a:ext cx="1195500" cy="1099900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9"/>
            <p:cNvSpPr/>
            <p:nvPr/>
          </p:nvSpPr>
          <p:spPr>
            <a:xfrm flipH="1">
              <a:off x="-526992" y="1952762"/>
              <a:ext cx="1196875" cy="1082925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9"/>
            <p:cNvSpPr/>
            <p:nvPr/>
          </p:nvSpPr>
          <p:spPr>
            <a:xfrm flipH="1">
              <a:off x="8033" y="1469937"/>
              <a:ext cx="525550" cy="1315550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9"/>
            <p:cNvSpPr/>
            <p:nvPr/>
          </p:nvSpPr>
          <p:spPr>
            <a:xfrm flipH="1">
              <a:off x="81258" y="1458412"/>
              <a:ext cx="582525" cy="1328425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9"/>
            <p:cNvSpPr/>
            <p:nvPr/>
          </p:nvSpPr>
          <p:spPr>
            <a:xfrm flipH="1">
              <a:off x="178233" y="1425187"/>
              <a:ext cx="366875" cy="123960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9"/>
            <p:cNvSpPr/>
            <p:nvPr/>
          </p:nvSpPr>
          <p:spPr>
            <a:xfrm flipH="1">
              <a:off x="261633" y="1395362"/>
              <a:ext cx="533700" cy="127415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9"/>
            <p:cNvSpPr/>
            <p:nvPr/>
          </p:nvSpPr>
          <p:spPr>
            <a:xfrm flipH="1">
              <a:off x="347758" y="1686262"/>
              <a:ext cx="184475" cy="868650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9"/>
            <p:cNvSpPr/>
            <p:nvPr/>
          </p:nvSpPr>
          <p:spPr>
            <a:xfrm flipH="1">
              <a:off x="373533" y="1370262"/>
              <a:ext cx="295675" cy="1164325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9"/>
            <p:cNvSpPr/>
            <p:nvPr/>
          </p:nvSpPr>
          <p:spPr>
            <a:xfrm flipH="1">
              <a:off x="454883" y="1360087"/>
              <a:ext cx="217700" cy="929025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9"/>
            <p:cNvSpPr/>
            <p:nvPr/>
          </p:nvSpPr>
          <p:spPr>
            <a:xfrm flipH="1">
              <a:off x="88733" y="3917862"/>
              <a:ext cx="722200" cy="1120925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9"/>
            <p:cNvSpPr/>
            <p:nvPr/>
          </p:nvSpPr>
          <p:spPr>
            <a:xfrm flipH="1">
              <a:off x="644758" y="2264687"/>
              <a:ext cx="46825" cy="46225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9"/>
            <p:cNvSpPr/>
            <p:nvPr/>
          </p:nvSpPr>
          <p:spPr>
            <a:xfrm flipH="1">
              <a:off x="767508" y="2638312"/>
              <a:ext cx="47475" cy="4680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9"/>
            <p:cNvSpPr/>
            <p:nvPr/>
          </p:nvSpPr>
          <p:spPr>
            <a:xfrm flipH="1">
              <a:off x="647483" y="2506712"/>
              <a:ext cx="46125" cy="4685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9"/>
            <p:cNvSpPr/>
            <p:nvPr/>
          </p:nvSpPr>
          <p:spPr>
            <a:xfrm flipH="1">
              <a:off x="648833" y="2760337"/>
              <a:ext cx="46800" cy="4685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9"/>
            <p:cNvSpPr/>
            <p:nvPr/>
          </p:nvSpPr>
          <p:spPr>
            <a:xfrm flipH="1">
              <a:off x="650858" y="3014612"/>
              <a:ext cx="46825" cy="4685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9"/>
            <p:cNvSpPr/>
            <p:nvPr/>
          </p:nvSpPr>
          <p:spPr>
            <a:xfrm flipH="1">
              <a:off x="665108" y="3256037"/>
              <a:ext cx="46800" cy="4682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9"/>
            <p:cNvSpPr/>
            <p:nvPr/>
          </p:nvSpPr>
          <p:spPr>
            <a:xfrm flipH="1">
              <a:off x="655608" y="3643212"/>
              <a:ext cx="46825" cy="4685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9"/>
            <p:cNvSpPr/>
            <p:nvPr/>
          </p:nvSpPr>
          <p:spPr>
            <a:xfrm flipH="1">
              <a:off x="667808" y="3534062"/>
              <a:ext cx="46825" cy="4682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9"/>
            <p:cNvSpPr/>
            <p:nvPr/>
          </p:nvSpPr>
          <p:spPr>
            <a:xfrm flipH="1">
              <a:off x="778358" y="3896162"/>
              <a:ext cx="46800" cy="4682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9"/>
            <p:cNvSpPr/>
            <p:nvPr/>
          </p:nvSpPr>
          <p:spPr>
            <a:xfrm flipH="1">
              <a:off x="513883" y="2531162"/>
              <a:ext cx="46825" cy="4682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9"/>
            <p:cNvSpPr/>
            <p:nvPr/>
          </p:nvSpPr>
          <p:spPr>
            <a:xfrm flipH="1">
              <a:off x="515258" y="2640912"/>
              <a:ext cx="46800" cy="46250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9"/>
            <p:cNvSpPr/>
            <p:nvPr/>
          </p:nvSpPr>
          <p:spPr>
            <a:xfrm flipH="1">
              <a:off x="515933" y="2761037"/>
              <a:ext cx="46800" cy="4682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9"/>
            <p:cNvSpPr/>
            <p:nvPr/>
          </p:nvSpPr>
          <p:spPr>
            <a:xfrm flipH="1">
              <a:off x="516608" y="2893937"/>
              <a:ext cx="46800" cy="4682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9"/>
            <p:cNvSpPr/>
            <p:nvPr/>
          </p:nvSpPr>
          <p:spPr>
            <a:xfrm flipH="1">
              <a:off x="770883" y="2892587"/>
              <a:ext cx="46825" cy="4682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9"/>
            <p:cNvSpPr/>
            <p:nvPr/>
          </p:nvSpPr>
          <p:spPr>
            <a:xfrm flipH="1">
              <a:off x="772933" y="3146837"/>
              <a:ext cx="46125" cy="4685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9"/>
            <p:cNvSpPr/>
            <p:nvPr/>
          </p:nvSpPr>
          <p:spPr>
            <a:xfrm flipH="1">
              <a:off x="774958" y="3388287"/>
              <a:ext cx="46800" cy="4680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9"/>
            <p:cNvSpPr/>
            <p:nvPr/>
          </p:nvSpPr>
          <p:spPr>
            <a:xfrm flipH="1">
              <a:off x="517283" y="3015337"/>
              <a:ext cx="46800" cy="4680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9"/>
            <p:cNvSpPr/>
            <p:nvPr/>
          </p:nvSpPr>
          <p:spPr>
            <a:xfrm flipH="1">
              <a:off x="519308" y="3160437"/>
              <a:ext cx="46825" cy="4682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9"/>
            <p:cNvSpPr/>
            <p:nvPr/>
          </p:nvSpPr>
          <p:spPr>
            <a:xfrm flipH="1">
              <a:off x="519983" y="3256737"/>
              <a:ext cx="46825" cy="4680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9"/>
            <p:cNvSpPr/>
            <p:nvPr/>
          </p:nvSpPr>
          <p:spPr>
            <a:xfrm flipH="1">
              <a:off x="520683" y="3390312"/>
              <a:ext cx="46800" cy="46125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9"/>
            <p:cNvSpPr/>
            <p:nvPr/>
          </p:nvSpPr>
          <p:spPr>
            <a:xfrm flipH="1">
              <a:off x="522033" y="3534737"/>
              <a:ext cx="46125" cy="4682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9"/>
            <p:cNvSpPr/>
            <p:nvPr/>
          </p:nvSpPr>
          <p:spPr>
            <a:xfrm flipH="1">
              <a:off x="522708" y="3619512"/>
              <a:ext cx="46800" cy="4680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9" name="Google Shape;2389;p29"/>
          <p:cNvGrpSpPr/>
          <p:nvPr/>
        </p:nvGrpSpPr>
        <p:grpSpPr>
          <a:xfrm rot="2078231">
            <a:off x="7859735" y="3055290"/>
            <a:ext cx="1757719" cy="3678844"/>
            <a:chOff x="8344403" y="412811"/>
            <a:chExt cx="1757650" cy="3678700"/>
          </a:xfrm>
        </p:grpSpPr>
        <p:sp>
          <p:nvSpPr>
            <p:cNvPr id="2390" name="Google Shape;2390;p29"/>
            <p:cNvSpPr/>
            <p:nvPr/>
          </p:nvSpPr>
          <p:spPr>
            <a:xfrm flipH="1" rot="10800000">
              <a:off x="8617003" y="951886"/>
              <a:ext cx="1080900" cy="853750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9"/>
            <p:cNvSpPr/>
            <p:nvPr/>
          </p:nvSpPr>
          <p:spPr>
            <a:xfrm flipH="1" rot="10800000">
              <a:off x="8491553" y="1012236"/>
              <a:ext cx="1242975" cy="841550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9"/>
            <p:cNvSpPr/>
            <p:nvPr/>
          </p:nvSpPr>
          <p:spPr>
            <a:xfrm flipH="1" rot="10800000">
              <a:off x="8483403" y="1250936"/>
              <a:ext cx="1376575" cy="699825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9"/>
            <p:cNvSpPr/>
            <p:nvPr/>
          </p:nvSpPr>
          <p:spPr>
            <a:xfrm flipH="1" rot="10800000">
              <a:off x="8617003" y="1172286"/>
              <a:ext cx="1234150" cy="729650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9"/>
            <p:cNvSpPr/>
            <p:nvPr/>
          </p:nvSpPr>
          <p:spPr>
            <a:xfrm flipH="1" rot="10800000">
              <a:off x="8619028" y="1846986"/>
              <a:ext cx="1462675" cy="20005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9"/>
            <p:cNvSpPr/>
            <p:nvPr/>
          </p:nvSpPr>
          <p:spPr>
            <a:xfrm flipH="1" rot="10800000">
              <a:off x="8368128" y="1920211"/>
              <a:ext cx="1733925" cy="206850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9"/>
            <p:cNvSpPr/>
            <p:nvPr/>
          </p:nvSpPr>
          <p:spPr>
            <a:xfrm flipH="1" rot="10800000">
              <a:off x="8631903" y="2053136"/>
              <a:ext cx="1465400" cy="406200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9"/>
            <p:cNvSpPr/>
            <p:nvPr/>
          </p:nvSpPr>
          <p:spPr>
            <a:xfrm flipH="1" rot="10800000">
              <a:off x="8476628" y="2114161"/>
              <a:ext cx="1597625" cy="465875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9"/>
            <p:cNvSpPr/>
            <p:nvPr/>
          </p:nvSpPr>
          <p:spPr>
            <a:xfrm flipH="1" rot="10800000">
              <a:off x="8620378" y="2264011"/>
              <a:ext cx="1192125" cy="1020550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9"/>
            <p:cNvSpPr/>
            <p:nvPr/>
          </p:nvSpPr>
          <p:spPr>
            <a:xfrm flipH="1" rot="10800000">
              <a:off x="8378978" y="2281636"/>
              <a:ext cx="1421325" cy="1063950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9"/>
            <p:cNvSpPr/>
            <p:nvPr/>
          </p:nvSpPr>
          <p:spPr>
            <a:xfrm flipH="1" rot="10800000">
              <a:off x="8621753" y="2409136"/>
              <a:ext cx="1127700" cy="1074800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9"/>
            <p:cNvSpPr/>
            <p:nvPr/>
          </p:nvSpPr>
          <p:spPr>
            <a:xfrm flipH="1" rot="10800000">
              <a:off x="8623103" y="2531186"/>
              <a:ext cx="965625" cy="1069375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9"/>
            <p:cNvSpPr/>
            <p:nvPr/>
          </p:nvSpPr>
          <p:spPr>
            <a:xfrm flipH="1" rot="10800000">
              <a:off x="8372203" y="2542711"/>
              <a:ext cx="1195500" cy="1099900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9"/>
            <p:cNvSpPr/>
            <p:nvPr/>
          </p:nvSpPr>
          <p:spPr>
            <a:xfrm flipH="1" rot="10800000">
              <a:off x="8499678" y="2415911"/>
              <a:ext cx="1196875" cy="1082925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9"/>
            <p:cNvSpPr/>
            <p:nvPr/>
          </p:nvSpPr>
          <p:spPr>
            <a:xfrm flipH="1" rot="10800000">
              <a:off x="8635978" y="2666111"/>
              <a:ext cx="525550" cy="1315550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9"/>
            <p:cNvSpPr/>
            <p:nvPr/>
          </p:nvSpPr>
          <p:spPr>
            <a:xfrm flipH="1" rot="10800000">
              <a:off x="8505778" y="2664761"/>
              <a:ext cx="582525" cy="1328425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9"/>
            <p:cNvSpPr/>
            <p:nvPr/>
          </p:nvSpPr>
          <p:spPr>
            <a:xfrm flipH="1" rot="10800000">
              <a:off x="8624453" y="2786811"/>
              <a:ext cx="366875" cy="123960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9"/>
            <p:cNvSpPr/>
            <p:nvPr/>
          </p:nvSpPr>
          <p:spPr>
            <a:xfrm flipH="1" rot="10800000">
              <a:off x="8374228" y="2782086"/>
              <a:ext cx="533700" cy="127415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9"/>
            <p:cNvSpPr/>
            <p:nvPr/>
          </p:nvSpPr>
          <p:spPr>
            <a:xfrm flipH="1" rot="10800000">
              <a:off x="8637328" y="2896686"/>
              <a:ext cx="184475" cy="868650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9"/>
            <p:cNvSpPr/>
            <p:nvPr/>
          </p:nvSpPr>
          <p:spPr>
            <a:xfrm flipH="1" rot="10800000">
              <a:off x="8500353" y="2917011"/>
              <a:ext cx="295675" cy="1164325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9"/>
            <p:cNvSpPr/>
            <p:nvPr/>
          </p:nvSpPr>
          <p:spPr>
            <a:xfrm flipH="1" rot="10800000">
              <a:off x="8496978" y="3162486"/>
              <a:ext cx="217700" cy="929025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9"/>
            <p:cNvSpPr/>
            <p:nvPr/>
          </p:nvSpPr>
          <p:spPr>
            <a:xfrm flipH="1" rot="10800000">
              <a:off x="8358628" y="412811"/>
              <a:ext cx="722200" cy="1120925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9"/>
            <p:cNvSpPr/>
            <p:nvPr/>
          </p:nvSpPr>
          <p:spPr>
            <a:xfrm flipH="1" rot="10800000">
              <a:off x="8477978" y="3140686"/>
              <a:ext cx="46825" cy="46225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9"/>
            <p:cNvSpPr/>
            <p:nvPr/>
          </p:nvSpPr>
          <p:spPr>
            <a:xfrm flipH="1" rot="10800000">
              <a:off x="8354578" y="2766486"/>
              <a:ext cx="47475" cy="4680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9"/>
            <p:cNvSpPr/>
            <p:nvPr/>
          </p:nvSpPr>
          <p:spPr>
            <a:xfrm flipH="1" rot="10800000">
              <a:off x="8475953" y="2898036"/>
              <a:ext cx="46125" cy="4685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9"/>
            <p:cNvSpPr/>
            <p:nvPr/>
          </p:nvSpPr>
          <p:spPr>
            <a:xfrm flipH="1" rot="10800000">
              <a:off x="8473928" y="2644411"/>
              <a:ext cx="46800" cy="4685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9"/>
            <p:cNvSpPr/>
            <p:nvPr/>
          </p:nvSpPr>
          <p:spPr>
            <a:xfrm flipH="1" rot="10800000">
              <a:off x="8471878" y="2390136"/>
              <a:ext cx="46825" cy="4685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9"/>
            <p:cNvSpPr/>
            <p:nvPr/>
          </p:nvSpPr>
          <p:spPr>
            <a:xfrm flipH="1" rot="10800000">
              <a:off x="8457653" y="2148736"/>
              <a:ext cx="46800" cy="4682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9"/>
            <p:cNvSpPr/>
            <p:nvPr/>
          </p:nvSpPr>
          <p:spPr>
            <a:xfrm flipH="1" rot="10800000">
              <a:off x="8467128" y="1761536"/>
              <a:ext cx="46825" cy="4685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9"/>
            <p:cNvSpPr/>
            <p:nvPr/>
          </p:nvSpPr>
          <p:spPr>
            <a:xfrm flipH="1" rot="10800000">
              <a:off x="8454928" y="1870711"/>
              <a:ext cx="46825" cy="4682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9"/>
            <p:cNvSpPr/>
            <p:nvPr/>
          </p:nvSpPr>
          <p:spPr>
            <a:xfrm flipH="1" rot="10800000">
              <a:off x="8344403" y="1508611"/>
              <a:ext cx="46800" cy="4682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9"/>
            <p:cNvSpPr/>
            <p:nvPr/>
          </p:nvSpPr>
          <p:spPr>
            <a:xfrm flipH="1" rot="10800000">
              <a:off x="8608853" y="2873611"/>
              <a:ext cx="46825" cy="4682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9"/>
            <p:cNvSpPr/>
            <p:nvPr/>
          </p:nvSpPr>
          <p:spPr>
            <a:xfrm flipH="1" rot="10800000">
              <a:off x="8607503" y="2764436"/>
              <a:ext cx="46800" cy="46250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9"/>
            <p:cNvSpPr/>
            <p:nvPr/>
          </p:nvSpPr>
          <p:spPr>
            <a:xfrm flipH="1" rot="10800000">
              <a:off x="8606828" y="2643736"/>
              <a:ext cx="46800" cy="4682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9"/>
            <p:cNvSpPr/>
            <p:nvPr/>
          </p:nvSpPr>
          <p:spPr>
            <a:xfrm flipH="1" rot="10800000">
              <a:off x="8606153" y="2510836"/>
              <a:ext cx="46800" cy="4682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9"/>
            <p:cNvSpPr/>
            <p:nvPr/>
          </p:nvSpPr>
          <p:spPr>
            <a:xfrm flipH="1" rot="10800000">
              <a:off x="8351853" y="2512186"/>
              <a:ext cx="46825" cy="4682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9"/>
            <p:cNvSpPr/>
            <p:nvPr/>
          </p:nvSpPr>
          <p:spPr>
            <a:xfrm flipH="1" rot="10800000">
              <a:off x="8350503" y="2257911"/>
              <a:ext cx="46125" cy="4685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9"/>
            <p:cNvSpPr/>
            <p:nvPr/>
          </p:nvSpPr>
          <p:spPr>
            <a:xfrm flipH="1" rot="10800000">
              <a:off x="8347803" y="2016511"/>
              <a:ext cx="46800" cy="4680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9"/>
            <p:cNvSpPr/>
            <p:nvPr/>
          </p:nvSpPr>
          <p:spPr>
            <a:xfrm flipH="1" rot="10800000">
              <a:off x="8605478" y="2389461"/>
              <a:ext cx="46800" cy="4680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9"/>
            <p:cNvSpPr/>
            <p:nvPr/>
          </p:nvSpPr>
          <p:spPr>
            <a:xfrm flipH="1" rot="10800000">
              <a:off x="8603428" y="2244336"/>
              <a:ext cx="46825" cy="4682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9"/>
            <p:cNvSpPr/>
            <p:nvPr/>
          </p:nvSpPr>
          <p:spPr>
            <a:xfrm flipH="1" rot="10800000">
              <a:off x="8602753" y="2148061"/>
              <a:ext cx="46825" cy="4680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9"/>
            <p:cNvSpPr/>
            <p:nvPr/>
          </p:nvSpPr>
          <p:spPr>
            <a:xfrm flipH="1" rot="10800000">
              <a:off x="8602078" y="2015161"/>
              <a:ext cx="46800" cy="46125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9"/>
            <p:cNvSpPr/>
            <p:nvPr/>
          </p:nvSpPr>
          <p:spPr>
            <a:xfrm flipH="1" rot="10800000">
              <a:off x="8601403" y="1870036"/>
              <a:ext cx="46125" cy="4682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9"/>
            <p:cNvSpPr/>
            <p:nvPr/>
          </p:nvSpPr>
          <p:spPr>
            <a:xfrm flipH="1" rot="10800000">
              <a:off x="8600053" y="1785286"/>
              <a:ext cx="46800" cy="4680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"/>
          <p:cNvSpPr txBox="1"/>
          <p:nvPr>
            <p:ph type="title"/>
          </p:nvPr>
        </p:nvSpPr>
        <p:spPr>
          <a:xfrm>
            <a:off x="713225" y="539500"/>
            <a:ext cx="7717500" cy="2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4"/>
          <p:cNvSpPr txBox="1"/>
          <p:nvPr>
            <p:ph idx="1" type="body"/>
          </p:nvPr>
        </p:nvSpPr>
        <p:spPr>
          <a:xfrm>
            <a:off x="713225" y="1076275"/>
            <a:ext cx="7717500" cy="3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198" name="Google Shape;198;p4"/>
          <p:cNvGrpSpPr/>
          <p:nvPr/>
        </p:nvGrpSpPr>
        <p:grpSpPr>
          <a:xfrm>
            <a:off x="-1200988" y="748371"/>
            <a:ext cx="1761806" cy="3682705"/>
            <a:chOff x="-1200988" y="748371"/>
            <a:chExt cx="1761806" cy="3682705"/>
          </a:xfrm>
        </p:grpSpPr>
        <p:sp>
          <p:nvSpPr>
            <p:cNvPr id="199" name="Google Shape;199;p4"/>
            <p:cNvSpPr/>
            <p:nvPr/>
          </p:nvSpPr>
          <p:spPr>
            <a:xfrm flipH="1" rot="-22343">
              <a:off x="-791950" y="3038601"/>
              <a:ext cx="1081031" cy="853853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-22343">
              <a:off x="-828938" y="2990169"/>
              <a:ext cx="1243126" cy="84165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-22343">
              <a:off x="-955487" y="2893574"/>
              <a:ext cx="1376742" cy="699910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-22343">
              <a:off x="-946240" y="2942797"/>
              <a:ext cx="1234299" cy="729738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flipH="1" rot="-22343">
              <a:off x="-1179470" y="2798453"/>
              <a:ext cx="1462852" cy="200074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flipH="1" rot="-22343">
              <a:off x="-1200334" y="2717693"/>
              <a:ext cx="1734135" cy="206875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flipH="1" rot="-22343">
              <a:off x="-1197053" y="2386229"/>
              <a:ext cx="1465577" cy="406249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flipH="1" rot="-22343">
              <a:off x="-1174595" y="2264955"/>
              <a:ext cx="1597819" cy="465931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flipH="1" rot="-22343">
              <a:off x="-915534" y="1560006"/>
              <a:ext cx="1192269" cy="1020674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flipH="1" rot="-22343">
              <a:off x="-903602" y="1498171"/>
              <a:ext cx="1421497" cy="1064079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flipH="1" rot="-22343">
              <a:off x="-853583" y="1360423"/>
              <a:ext cx="1127837" cy="1074930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flipH="1" rot="-22343">
              <a:off x="-693608" y="1243276"/>
              <a:ext cx="965742" cy="1069505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flipH="1" rot="-22343">
              <a:off x="-672771" y="1200357"/>
              <a:ext cx="1195645" cy="1100033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flipH="1" rot="-22343">
              <a:off x="-800756" y="1344962"/>
              <a:ext cx="1197020" cy="108305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flipH="1" rot="-22343">
              <a:off x="-268011" y="860813"/>
              <a:ext cx="525614" cy="1315709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flipH="1" rot="-22343">
              <a:off x="-194820" y="848635"/>
              <a:ext cx="582596" cy="132858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flipH="1" rot="-22343">
              <a:off x="-98328" y="815472"/>
              <a:ext cx="366919" cy="12397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flipH="1" rot="-22343">
              <a:off x="-15017" y="784578"/>
              <a:ext cx="533765" cy="1274304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flipH="1" rot="-22343">
              <a:off x="71690" y="1076050"/>
              <a:ext cx="184497" cy="86875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flipH="1" rot="-22343">
              <a:off x="96386" y="759516"/>
              <a:ext cx="295711" cy="1164466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flipH="1" rot="-22343">
              <a:off x="176915" y="749068"/>
              <a:ext cx="217726" cy="929138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flipH="1" rot="-22343">
              <a:off x="-172209" y="3307680"/>
              <a:ext cx="722287" cy="112106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flipH="1" rot="-22343">
              <a:off x="369759" y="1653032"/>
              <a:ext cx="46831" cy="46231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flipH="1" rot="-22343">
              <a:off x="494919" y="2025878"/>
              <a:ext cx="47481" cy="46806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flipH="1" rot="-22343">
              <a:off x="374043" y="1895050"/>
              <a:ext cx="46131" cy="46856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flipH="1" rot="-22343">
              <a:off x="377025" y="2148673"/>
              <a:ext cx="46806" cy="46856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flipH="1" rot="-22343">
              <a:off x="380685" y="2402943"/>
              <a:ext cx="46831" cy="46856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flipH="1" rot="-22343">
              <a:off x="396489" y="2644285"/>
              <a:ext cx="46806" cy="46831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flipH="1" rot="-22343">
              <a:off x="389479" y="3031535"/>
              <a:ext cx="46831" cy="46856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flipH="1" rot="-22343">
              <a:off x="400977" y="2922302"/>
              <a:ext cx="46831" cy="46831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flipH="1" rot="-22343">
              <a:off x="513861" y="3283704"/>
              <a:ext cx="46806" cy="46831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flipH="1" rot="-22343">
              <a:off x="240596" y="1920358"/>
              <a:ext cx="46831" cy="46831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flipH="1" rot="-22343">
              <a:off x="242675" y="2030103"/>
              <a:ext cx="46806" cy="46256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flipH="1" rot="-22343">
              <a:off x="244125" y="2150228"/>
              <a:ext cx="46806" cy="46831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flipH="1" rot="-22343">
              <a:off x="245654" y="2283128"/>
              <a:ext cx="46806" cy="46831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flipH="1" rot="-22343">
              <a:off x="499930" y="2280142"/>
              <a:ext cx="46831" cy="46831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flipH="1" rot="-22343">
              <a:off x="503615" y="2534390"/>
              <a:ext cx="46131" cy="46856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flipH="1" rot="-22343">
              <a:off x="507193" y="2775833"/>
              <a:ext cx="46806" cy="46806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flipH="1" rot="-22343">
              <a:off x="247110" y="2404528"/>
              <a:ext cx="46806" cy="46806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flipH="1" rot="-22343">
              <a:off x="250069" y="2549620"/>
              <a:ext cx="46831" cy="46831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flipH="1" rot="-22343">
              <a:off x="251363" y="2645919"/>
              <a:ext cx="46831" cy="46806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flipH="1" rot="-22343">
              <a:off x="252920" y="2779494"/>
              <a:ext cx="46806" cy="46131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flipH="1" rot="-22343">
              <a:off x="255202" y="2923917"/>
              <a:ext cx="46131" cy="46831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flipH="1" rot="-22343">
              <a:off x="256422" y="3008689"/>
              <a:ext cx="46806" cy="46806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8592712" y="738846"/>
            <a:ext cx="1761806" cy="3682705"/>
            <a:chOff x="8592712" y="738846"/>
            <a:chExt cx="1761806" cy="3682705"/>
          </a:xfrm>
        </p:grpSpPr>
        <p:sp>
          <p:nvSpPr>
            <p:cNvPr id="244" name="Google Shape;244;p4"/>
            <p:cNvSpPr/>
            <p:nvPr/>
          </p:nvSpPr>
          <p:spPr>
            <a:xfrm rot="22343">
              <a:off x="8864449" y="3029076"/>
              <a:ext cx="1081031" cy="853853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22343">
              <a:off x="8739343" y="2980644"/>
              <a:ext cx="1243126" cy="84165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22343">
              <a:off x="8732275" y="2884049"/>
              <a:ext cx="1376742" cy="699910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22343">
              <a:off x="8865471" y="2933272"/>
              <a:ext cx="1234299" cy="729738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22343">
              <a:off x="8870148" y="2788928"/>
              <a:ext cx="1462852" cy="200074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22343">
              <a:off x="8619729" y="2708168"/>
              <a:ext cx="1734135" cy="206875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22343">
              <a:off x="8885006" y="2376704"/>
              <a:ext cx="1465577" cy="406249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22343">
              <a:off x="8730306" y="2255430"/>
              <a:ext cx="1597819" cy="465931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22343">
              <a:off x="8876795" y="1550481"/>
              <a:ext cx="1192269" cy="1020674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22343">
              <a:off x="8635636" y="1488646"/>
              <a:ext cx="1421497" cy="1064079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 rot="22343">
              <a:off x="8879277" y="1350898"/>
              <a:ext cx="1127837" cy="1074930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 rot="22343">
              <a:off x="8881396" y="1233751"/>
              <a:ext cx="965742" cy="1069505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 rot="22343">
              <a:off x="8630656" y="1190832"/>
              <a:ext cx="1195645" cy="1100033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 rot="22343">
              <a:off x="8757266" y="1335437"/>
              <a:ext cx="1197020" cy="108305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 rot="22343">
              <a:off x="8895928" y="851288"/>
              <a:ext cx="525614" cy="1315709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 rot="22343">
              <a:off x="8765755" y="839110"/>
              <a:ext cx="582596" cy="132858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 rot="22343">
              <a:off x="8884939" y="805947"/>
              <a:ext cx="366919" cy="12397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 rot="22343">
              <a:off x="8634783" y="775053"/>
              <a:ext cx="533765" cy="1274304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 rot="22343">
              <a:off x="8897342" y="1066525"/>
              <a:ext cx="184497" cy="86875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 rot="22343">
              <a:off x="8761433" y="749991"/>
              <a:ext cx="295711" cy="1164466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 rot="22343">
              <a:off x="8758889" y="739543"/>
              <a:ext cx="217726" cy="929138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 rot="22343">
              <a:off x="8603452" y="3298155"/>
              <a:ext cx="722287" cy="112106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 rot="22343">
              <a:off x="8736940" y="1643507"/>
              <a:ext cx="46831" cy="46231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 rot="22343">
              <a:off x="8611131" y="2016353"/>
              <a:ext cx="47481" cy="46806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 rot="22343">
              <a:off x="8733356" y="1885525"/>
              <a:ext cx="46131" cy="46856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 rot="22343">
              <a:off x="8729700" y="2139148"/>
              <a:ext cx="46806" cy="46856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 rot="22343">
              <a:off x="8726014" y="2393418"/>
              <a:ext cx="46831" cy="46856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 rot="22343">
              <a:off x="8710236" y="2634760"/>
              <a:ext cx="46806" cy="46831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 rot="22343">
              <a:off x="8717220" y="3022010"/>
              <a:ext cx="46831" cy="46856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 rot="22343">
              <a:off x="8705722" y="2912777"/>
              <a:ext cx="46831" cy="46831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 rot="22343">
              <a:off x="8592864" y="3274179"/>
              <a:ext cx="46806" cy="46831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 rot="22343">
              <a:off x="8866104" y="1910833"/>
              <a:ext cx="46831" cy="46831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 rot="22343">
              <a:off x="8864050" y="2020578"/>
              <a:ext cx="46806" cy="46256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 rot="22343">
              <a:off x="8862600" y="2140703"/>
              <a:ext cx="46806" cy="46831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 rot="22343">
              <a:off x="8861070" y="2273603"/>
              <a:ext cx="46806" cy="46831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 rot="22343">
              <a:off x="8606770" y="2270617"/>
              <a:ext cx="46831" cy="46831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 rot="22343">
              <a:off x="8603784" y="2524865"/>
              <a:ext cx="46131" cy="46856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rot="22343">
              <a:off x="8599531" y="2766308"/>
              <a:ext cx="46806" cy="46806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rot="22343">
              <a:off x="8859614" y="2395003"/>
              <a:ext cx="46806" cy="46806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 rot="22343">
              <a:off x="8856631" y="2540095"/>
              <a:ext cx="46831" cy="46831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 rot="22343">
              <a:off x="8855336" y="2636394"/>
              <a:ext cx="46831" cy="46806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 rot="22343">
              <a:off x="8853804" y="2769969"/>
              <a:ext cx="46806" cy="46131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 rot="22343">
              <a:off x="8852198" y="2914392"/>
              <a:ext cx="46131" cy="46831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 rot="22343">
              <a:off x="8850302" y="2999164"/>
              <a:ext cx="46806" cy="46806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5"/>
          <p:cNvGrpSpPr/>
          <p:nvPr/>
        </p:nvGrpSpPr>
        <p:grpSpPr>
          <a:xfrm>
            <a:off x="8430735" y="729993"/>
            <a:ext cx="1758903" cy="3680018"/>
            <a:chOff x="8430735" y="729993"/>
            <a:chExt cx="1758903" cy="3680018"/>
          </a:xfrm>
        </p:grpSpPr>
        <p:sp>
          <p:nvSpPr>
            <p:cNvPr id="290" name="Google Shape;290;p5"/>
            <p:cNvSpPr/>
            <p:nvPr/>
          </p:nvSpPr>
          <p:spPr>
            <a:xfrm flipH="1" rot="10794501">
              <a:off x="8430772" y="1827147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 flipH="1" rot="10794501">
              <a:off x="8434910" y="2335070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 flipH="1" rot="10794501">
              <a:off x="8703104" y="1269051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 flipH="1" rot="10794501">
              <a:off x="8577727" y="1329458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 flipH="1" rot="10794501">
              <a:off x="8569831" y="1568097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 flipH="1" rot="10794501">
              <a:off x="8703343" y="1489358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 flipH="1" rot="10794501">
              <a:off x="8706003" y="2163987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 flipH="1" rot="10794501">
              <a:off x="8455200" y="2237362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 flipH="1" rot="10794501">
              <a:off x="8719312" y="2370097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 flipH="1" rot="10794501">
              <a:off x="8564156" y="2431236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 flipH="1" rot="10794501">
              <a:off x="8708494" y="2581129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 flipH="1" rot="10794501">
              <a:off x="8467134" y="2598916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 flipH="1" rot="10794501">
              <a:off x="8710115" y="2726303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 flipH="1" rot="10794501">
              <a:off x="8711639" y="2848488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 flipH="1" rot="10794501">
              <a:off x="8460762" y="2860190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 flipH="1" rot="10794501">
              <a:off x="8588048" y="2733199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 flipH="1" rot="10794501">
              <a:off x="8724871" y="2983718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 flipH="1" rot="10794501">
              <a:off x="8594671" y="2982510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 flipH="1" rot="10794501">
              <a:off x="8713472" y="3104580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 flipH="1" rot="10794501">
              <a:off x="8463249" y="3100079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 flipH="1" rot="10794501">
              <a:off x="8726265" y="3214642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 flipH="1" rot="10794501">
              <a:off x="8589505" y="3235035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 flipH="1" rot="10794501">
              <a:off x="8586333" y="3480625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 flipH="1" rot="10794501">
              <a:off x="8444107" y="730570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 flipH="1" rot="10794501">
              <a:off x="8566724" y="3459117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 flipH="1" rot="10794501">
              <a:off x="8442775" y="3085075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 flipH="1" rot="10794501">
              <a:off x="8564347" y="3216457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 flipH="1" rot="10794501">
              <a:off x="8561954" y="2962821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 flipH="1" rot="10794501">
              <a:off x="8559534" y="2708535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 flipH="1" rot="10794501">
              <a:off x="8544958" y="2467143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 flipH="1" rot="10794501">
              <a:off x="8553871" y="2079908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 flipH="1" rot="10794501">
              <a:off x="8541829" y="218910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 flipH="1" rot="10794501">
              <a:off x="8697219" y="3191837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 flipH="1" rot="10794501">
              <a:off x="8695710" y="3082659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 flipH="1" rot="10794501">
              <a:off x="8694860" y="2961953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 flipH="1" rot="10794501">
              <a:off x="8693992" y="2829047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 flipH="1" rot="10794501">
              <a:off x="8439680" y="283076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 flipH="1" rot="10794501">
              <a:off x="8437961" y="2576480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 flipH="1" rot="10794501">
              <a:off x="8693141" y="270766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 flipH="1" rot="10794501">
              <a:off x="8690880" y="256253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 flipH="1" rot="10794501">
              <a:off x="8690065" y="2466257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 flipH="1" rot="10794501">
              <a:off x="8689196" y="2333351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 flipH="1" rot="10794501">
              <a:off x="8688311" y="2188219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 flipH="1" rot="10794501">
              <a:off x="8686838" y="210346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5"/>
          <p:cNvGrpSpPr/>
          <p:nvPr/>
        </p:nvGrpSpPr>
        <p:grpSpPr>
          <a:xfrm>
            <a:off x="-1045690" y="738443"/>
            <a:ext cx="1758903" cy="3680018"/>
            <a:chOff x="-1045690" y="738443"/>
            <a:chExt cx="1758903" cy="3680018"/>
          </a:xfrm>
        </p:grpSpPr>
        <p:sp>
          <p:nvSpPr>
            <p:cNvPr id="335" name="Google Shape;335;p5"/>
            <p:cNvSpPr/>
            <p:nvPr/>
          </p:nvSpPr>
          <p:spPr>
            <a:xfrm rot="-10794501">
              <a:off x="-640274" y="1277501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 rot="-10794501">
              <a:off x="-677004" y="1337908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 rot="-10794501">
              <a:off x="-802735" y="1576547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 rot="-10794501">
              <a:off x="-793794" y="1497808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 rot="-10794501">
              <a:off x="-1025024" y="2172437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 rot="-10794501">
              <a:off x="-1045526" y="2245812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 rot="-10794501">
              <a:off x="-1041059" y="2378547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 rot="-10794501">
              <a:off x="-1018155" y="2439686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 rot="-10794501">
              <a:off x="-756911" y="2589579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 rot="-10794501">
              <a:off x="-744798" y="2607366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 rot="-10794501">
              <a:off x="-694094" y="2734753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 rot="-10794501">
              <a:off x="-533510" y="2856938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 rot="-10794501">
              <a:off x="-512555" y="2868640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 rot="-10794501">
              <a:off x="-641217" y="2741649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 rot="-10794501">
              <a:off x="-106579" y="2992168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 rot="-10794501">
              <a:off x="-33365" y="2990960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 rot="-10794501">
              <a:off x="63527" y="3113030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 rot="-10794501">
              <a:off x="146892" y="3108529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 rot="-10794501">
              <a:off x="233171" y="3223092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 rot="-10794501">
              <a:off x="258708" y="3243485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 rot="-10794501">
              <a:off x="339871" y="3489075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 rot="-10794501">
              <a:off x="-22504" y="739020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 rot="-10794501">
              <a:off x="530389" y="3467567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 rot="-10794501">
              <a:off x="653689" y="3093525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 rot="-10794501">
              <a:off x="533466" y="3224907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 rot="-10794501">
              <a:off x="535185" y="2971271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 rot="-10794501">
              <a:off x="537579" y="2716985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 rot="-10794501">
              <a:off x="552180" y="2475593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 rot="-10794501">
              <a:off x="543242" y="2088358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 rot="-10794501">
              <a:off x="555284" y="219755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 rot="-10794501">
              <a:off x="666366" y="1835597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 rot="-10794501">
              <a:off x="399894" y="3200287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 rot="-10794501">
              <a:off x="401428" y="3091109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 rot="-10794501">
              <a:off x="402278" y="2970403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 rot="-10794501">
              <a:off x="403146" y="2837497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 rot="-10794501">
              <a:off x="657433" y="283921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 rot="-10794501">
              <a:off x="659853" y="2584930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 rot="-10794501">
              <a:off x="662228" y="2343520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 rot="-10794501">
              <a:off x="403998" y="271611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 rot="-10794501">
              <a:off x="406234" y="2570986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 rot="-10794501">
              <a:off x="407048" y="2474707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 rot="-10794501">
              <a:off x="407942" y="2341801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 rot="-10794501">
              <a:off x="409502" y="2196669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 rot="-10794501">
              <a:off x="410300" y="2111916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5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0" name="Google Shape;380;p5"/>
          <p:cNvSpPr txBox="1"/>
          <p:nvPr>
            <p:ph idx="1" type="subTitle"/>
          </p:nvPr>
        </p:nvSpPr>
        <p:spPr>
          <a:xfrm>
            <a:off x="1354925" y="3018775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1" name="Google Shape;381;p5"/>
          <p:cNvSpPr txBox="1"/>
          <p:nvPr>
            <p:ph idx="2" type="subTitle"/>
          </p:nvPr>
        </p:nvSpPr>
        <p:spPr>
          <a:xfrm>
            <a:off x="5213675" y="3018775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b="1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2" name="Google Shape;382;p5"/>
          <p:cNvSpPr txBox="1"/>
          <p:nvPr>
            <p:ph idx="3" type="subTitle"/>
          </p:nvPr>
        </p:nvSpPr>
        <p:spPr>
          <a:xfrm>
            <a:off x="1354925" y="3363000"/>
            <a:ext cx="25755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5"/>
          <p:cNvSpPr txBox="1"/>
          <p:nvPr>
            <p:ph idx="4" type="subTitle"/>
          </p:nvPr>
        </p:nvSpPr>
        <p:spPr>
          <a:xfrm>
            <a:off x="5320325" y="3362994"/>
            <a:ext cx="23622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6" name="Google Shape;386;p6"/>
          <p:cNvGrpSpPr/>
          <p:nvPr/>
        </p:nvGrpSpPr>
        <p:grpSpPr>
          <a:xfrm>
            <a:off x="6872978" y="-1028389"/>
            <a:ext cx="3157207" cy="3129659"/>
            <a:chOff x="6872978" y="-1028389"/>
            <a:chExt cx="3157207" cy="3129659"/>
          </a:xfrm>
        </p:grpSpPr>
        <p:sp>
          <p:nvSpPr>
            <p:cNvPr id="387" name="Google Shape;387;p6"/>
            <p:cNvSpPr/>
            <p:nvPr/>
          </p:nvSpPr>
          <p:spPr>
            <a:xfrm flipH="1" rot="8094410">
              <a:off x="7580690" y="-771079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 flipH="1" rot="8094410">
              <a:off x="7506694" y="-695238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 flipH="1" rot="8094410">
              <a:off x="7600167" y="-547399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 flipH="1" rot="8094410">
              <a:off x="7670308" y="-651485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 flipH="1" rot="8094410">
              <a:off x="7928473" y="-179576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 flipH="1" rot="8094410">
              <a:off x="7765683" y="-47266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 flipH="1" rot="8094410">
              <a:off x="8156124" y="-74403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 flipH="1" rot="8094410">
              <a:off x="8091377" y="23041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 flipH="1" rot="8094410">
              <a:off x="8554970" y="89125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 flipH="1" rot="8094410">
              <a:off x="8378653" y="184959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 flipH="1" rot="8094410">
              <a:off x="8687392" y="205469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 flipH="1" rot="8094410">
              <a:off x="8796690" y="348900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 flipH="1" rot="8094410">
              <a:off x="8604688" y="448808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 flipH="1" rot="8094410">
              <a:off x="8598694" y="271007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 flipH="1" rot="8094410">
              <a:off x="9053185" y="554734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 flipH="1" rot="8094410">
              <a:off x="8956471" y="623911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 flipH="1" rot="8094410">
              <a:off x="9126972" y="715494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 flipH="1" rot="8094410">
              <a:off x="8934636" y="825190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 flipH="1" rot="8094410">
              <a:off x="9109390" y="903109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 flipH="1" rot="8094410">
              <a:off x="9115372" y="931601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 flipH="1" rot="8094410">
              <a:off x="9215004" y="1169542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 flipH="1" rot="8094410">
              <a:off x="7163809" y="-880988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 flipH="1" rot="8094410">
              <a:off x="8898791" y="1357929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 flipH="1" rot="8094410">
              <a:off x="8546766" y="1180773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 flipH="1" rot="8094410">
              <a:off x="8725847" y="1188179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 flipH="1" rot="8094410">
              <a:off x="8544708" y="1010285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 flipH="1" rot="8094410">
              <a:off x="8363186" y="832180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 flipH="1" rot="8094410">
              <a:off x="8182183" y="67180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 flipH="1" rot="8094410">
              <a:off x="7914675" y="391677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 flipH="1" rot="8094410">
              <a:off x="7983366" y="47741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 flipH="1" rot="8094410">
              <a:off x="7648897" y="300005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 flipH="1" rot="8094410">
              <a:off x="8802281" y="107657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 flipH="1" rot="8094410">
              <a:off x="8723813" y="1000531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 flipH="1" rot="8094410">
              <a:off x="8638064" y="91569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 flipH="1" rot="8094410">
              <a:off x="8543471" y="82233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 flipH="1" rot="8094410">
              <a:off x="8364858" y="100336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 flipH="1" rot="8094410">
              <a:off x="8183946" y="825015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 flipH="1" rot="8094410">
              <a:off x="8010969" y="656239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 flipH="1" rot="8094410">
              <a:off x="8457031" y="737107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 flipH="1" rot="8094410">
              <a:off x="8352815" y="63607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 flipH="1" rot="8094410">
              <a:off x="8284151" y="568571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 flipH="1" rot="8094410">
              <a:off x="8189323" y="475314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 flipH="1" rot="8094410">
              <a:off x="8086420" y="373453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 flipH="1" rot="8094410">
              <a:off x="8025341" y="314330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6"/>
          <p:cNvGrpSpPr/>
          <p:nvPr/>
        </p:nvGrpSpPr>
        <p:grpSpPr>
          <a:xfrm>
            <a:off x="-870247" y="-1027889"/>
            <a:ext cx="3157207" cy="3129659"/>
            <a:chOff x="-870247" y="-1027889"/>
            <a:chExt cx="3157207" cy="3129659"/>
          </a:xfrm>
        </p:grpSpPr>
        <p:sp>
          <p:nvSpPr>
            <p:cNvPr id="432" name="Google Shape;432;p6"/>
            <p:cNvSpPr/>
            <p:nvPr/>
          </p:nvSpPr>
          <p:spPr>
            <a:xfrm rot="-8094410">
              <a:off x="498128" y="-770579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 rot="-8094410">
              <a:off x="410016" y="-694738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 rot="-8094410">
              <a:off x="182916" y="-546899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 rot="-8094410">
              <a:off x="255229" y="-650985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 rot="-8094410">
              <a:off x="-231507" y="-179076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 rot="-8094410">
              <a:off x="-340023" y="-46766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 rot="-8094410">
              <a:off x="-461884" y="-73903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 rot="-8094410">
              <a:off x="-529389" y="23541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 rot="-8094410">
              <a:off x="-587400" y="89625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 rot="-8094410">
              <a:off x="-640329" y="185459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 rot="-8094410">
              <a:off x="-655383" y="205969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 rot="-8094410">
              <a:off x="-602574" y="349400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 rot="-8094410">
              <a:off x="-640494" y="449308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 rot="-8094410">
              <a:off x="-635874" y="271507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 rot="-8094410">
              <a:off x="-418903" y="555234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 rot="-8094410">
              <a:off x="-379177" y="624411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 rot="-8094410">
              <a:off x="-333984" y="715994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 rot="-8094410">
              <a:off x="-308506" y="825690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 rot="-8094410">
              <a:off x="-133965" y="903609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 rot="-8094410">
              <a:off x="-251169" y="932101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 rot="-8094410">
              <a:off x="-272810" y="1170042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 rot="-8094410">
              <a:off x="1273782" y="-880488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 rot="-8094410">
              <a:off x="214313" y="1358429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 rot="-8094410">
              <a:off x="565688" y="1181273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 rot="-8094410">
              <a:off x="387957" y="1188679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 rot="-8094410">
              <a:off x="568421" y="1010785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 rot="-8094410">
              <a:off x="749918" y="832680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 rot="-8094410">
              <a:off x="930945" y="67230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 rot="-8094410">
              <a:off x="1198429" y="392177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 rot="-8094410">
              <a:off x="1129738" y="47791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 rot="-8094410">
              <a:off x="1464232" y="300505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 rot="-8094410">
              <a:off x="310823" y="107707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 rot="-8094410">
              <a:off x="389316" y="1001031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 rot="-8094410">
              <a:off x="475065" y="91619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 rot="-8094410">
              <a:off x="569658" y="82283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 rot="-8094410">
              <a:off x="748246" y="100386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 rot="-8094410">
              <a:off x="929858" y="825515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 rot="-8094410">
              <a:off x="1102159" y="656739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 rot="-8094410">
              <a:off x="656098" y="737607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 rot="-8094410">
              <a:off x="760288" y="63657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 rot="-8094410">
              <a:off x="828953" y="569071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 rot="-8094410">
              <a:off x="923806" y="475814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 rot="-8094410">
              <a:off x="1027384" y="373953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 rot="-8094410">
              <a:off x="1087788" y="314830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"/>
          <p:cNvSpPr txBox="1"/>
          <p:nvPr>
            <p:ph idx="1" type="body"/>
          </p:nvPr>
        </p:nvSpPr>
        <p:spPr>
          <a:xfrm>
            <a:off x="713550" y="1369050"/>
            <a:ext cx="7716900" cy="24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8" name="Google Shape;478;p7"/>
          <p:cNvSpPr txBox="1"/>
          <p:nvPr>
            <p:ph type="title"/>
          </p:nvPr>
        </p:nvSpPr>
        <p:spPr>
          <a:xfrm>
            <a:off x="713232" y="539496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79" name="Google Shape;479;p7"/>
          <p:cNvGrpSpPr/>
          <p:nvPr/>
        </p:nvGrpSpPr>
        <p:grpSpPr>
          <a:xfrm>
            <a:off x="-1045390" y="2108643"/>
            <a:ext cx="1758903" cy="3680018"/>
            <a:chOff x="-1045390" y="2108643"/>
            <a:chExt cx="1758903" cy="3680018"/>
          </a:xfrm>
        </p:grpSpPr>
        <p:sp>
          <p:nvSpPr>
            <p:cNvPr id="480" name="Google Shape;480;p7"/>
            <p:cNvSpPr/>
            <p:nvPr/>
          </p:nvSpPr>
          <p:spPr>
            <a:xfrm flipH="1" rot="-5499">
              <a:off x="-639974" y="4395680"/>
              <a:ext cx="1081118" cy="853922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flipH="1" rot="-5499">
              <a:off x="-676704" y="4347475"/>
              <a:ext cx="1243225" cy="841719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flipH="1" rot="-5499">
              <a:off x="-802435" y="4250590"/>
              <a:ext cx="1376852" cy="699966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 flipH="1" rot="-5499">
              <a:off x="-793494" y="4299498"/>
              <a:ext cx="1234398" cy="729797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 flipH="1" rot="-5499">
              <a:off x="-1024724" y="4154576"/>
              <a:ext cx="1462969" cy="200090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 flipH="1" rot="-5499">
              <a:off x="-1045226" y="4074399"/>
              <a:ext cx="1734274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 flipH="1" rot="-5499">
              <a:off x="-1040759" y="3742274"/>
              <a:ext cx="1465695" cy="406282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 flipH="1" rot="-5499">
              <a:off x="-1017855" y="3621448"/>
              <a:ext cx="1597947" cy="465969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 flipH="1" rot="-5499">
              <a:off x="-756611" y="2916769"/>
              <a:ext cx="1192365" cy="1020755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 flipH="1" rot="-5499">
              <a:off x="-744498" y="2855573"/>
              <a:ext cx="1421611" cy="1064164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 flipH="1" rot="-5499">
              <a:off x="-693794" y="2717333"/>
              <a:ext cx="1127927" cy="1075016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 flipH="1" rot="-5499">
              <a:off x="-533210" y="2600574"/>
              <a:ext cx="965819" cy="1069590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 flipH="1" rot="-5499">
              <a:off x="-512255" y="2558341"/>
              <a:ext cx="1195741" cy="1100121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 flipH="1" rot="-5499">
              <a:off x="-640917" y="2702311"/>
              <a:ext cx="1197116" cy="1083143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 flipH="1" rot="-5499">
              <a:off x="-106279" y="2219120"/>
              <a:ext cx="525656" cy="1315815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 flipH="1" rot="-5499">
              <a:off x="-33065" y="2207451"/>
              <a:ext cx="582642" cy="1328692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 flipH="1" rot="-5499">
              <a:off x="63827" y="2174224"/>
              <a:ext cx="366949" cy="1239850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 flipH="1" rot="-5499">
              <a:off x="147192" y="2144167"/>
              <a:ext cx="533807" cy="1274406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 flipH="1" rot="-5499">
              <a:off x="233471" y="2435186"/>
              <a:ext cx="184512" cy="868825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 flipH="1" rot="-5499">
              <a:off x="259008" y="2119059"/>
              <a:ext cx="295735" cy="1164559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 flipH="1" rot="-5499">
              <a:off x="340171" y="2108816"/>
              <a:ext cx="217744" cy="929212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 flipH="1" rot="-5499">
              <a:off x="-22204" y="4666933"/>
              <a:ext cx="722345" cy="1121151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 flipH="1" rot="-5499">
              <a:off x="530689" y="3013302"/>
              <a:ext cx="46834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 flipH="1" rot="-5499">
              <a:off x="653989" y="3386768"/>
              <a:ext cx="47485" cy="46809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 flipH="1" rot="-5499">
              <a:off x="533766" y="3255336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 flipH="1" rot="-5499">
              <a:off x="535485" y="3508973"/>
              <a:ext cx="46809" cy="46859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 flipH="1" rot="-5499">
              <a:off x="537879" y="3763259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 flipH="1" rot="-5499">
              <a:off x="552480" y="4004676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 flipH="1" rot="-5499">
              <a:off x="543542" y="4391886"/>
              <a:ext cx="46834" cy="46859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 flipH="1" rot="-5499">
              <a:off x="555584" y="4282712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 flipH="1" rot="-5499">
              <a:off x="666666" y="4644671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 flipH="1" rot="-5499">
              <a:off x="400194" y="3279981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 flipH="1" rot="-5499">
              <a:off x="401728" y="3389735"/>
              <a:ext cx="46809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 flipH="1" rot="-5499">
              <a:off x="402578" y="3509866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 flipH="1" rot="-5499">
              <a:off x="403446" y="3642772"/>
              <a:ext cx="46809" cy="46834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 flipH="1" rot="-5499">
              <a:off x="657733" y="3641053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 flipH="1" rot="-5499">
              <a:off x="660153" y="3895314"/>
              <a:ext cx="46134" cy="46859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 flipH="1" rot="-5499">
              <a:off x="662528" y="4136774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 flipH="1" rot="-5499">
              <a:off x="404298" y="3764178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 flipH="1" rot="-5499">
              <a:off x="406534" y="3909282"/>
              <a:ext cx="46834" cy="46834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 flipH="1" rot="-5499">
              <a:off x="407348" y="4005587"/>
              <a:ext cx="46834" cy="46809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 flipH="1" rot="-5499">
              <a:off x="408242" y="4139168"/>
              <a:ext cx="46809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 flipH="1" rot="-5499">
              <a:off x="409802" y="4283599"/>
              <a:ext cx="46134" cy="46834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 flipH="1" rot="-5499">
              <a:off x="410600" y="4368378"/>
              <a:ext cx="46809" cy="46809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7"/>
          <p:cNvGrpSpPr/>
          <p:nvPr/>
        </p:nvGrpSpPr>
        <p:grpSpPr>
          <a:xfrm>
            <a:off x="6855178" y="-1036214"/>
            <a:ext cx="3157207" cy="3129659"/>
            <a:chOff x="6855178" y="-1036214"/>
            <a:chExt cx="3157207" cy="3129659"/>
          </a:xfrm>
        </p:grpSpPr>
        <p:sp>
          <p:nvSpPr>
            <p:cNvPr id="525" name="Google Shape;525;p7"/>
            <p:cNvSpPr/>
            <p:nvPr/>
          </p:nvSpPr>
          <p:spPr>
            <a:xfrm flipH="1" rot="8094410">
              <a:off x="7562890" y="-778904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 flipH="1" rot="8094410">
              <a:off x="7488894" y="-703063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 flipH="1" rot="8094410">
              <a:off x="7582367" y="-555224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 flipH="1" rot="8094410">
              <a:off x="7652508" y="-659310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 flipH="1" rot="8094410">
              <a:off x="7910673" y="-187401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 flipH="1" rot="8094410">
              <a:off x="7747883" y="-55091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 flipH="1" rot="8094410">
              <a:off x="8138324" y="-82228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 flipH="1" rot="8094410">
              <a:off x="8073577" y="15216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 flipH="1" rot="8094410">
              <a:off x="8537170" y="81300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 flipH="1" rot="8094410">
              <a:off x="8360853" y="177134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 flipH="1" rot="8094410">
              <a:off x="8669592" y="197644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 flipH="1" rot="8094410">
              <a:off x="8778890" y="341075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 flipH="1" rot="8094410">
              <a:off x="8586888" y="440983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 flipH="1" rot="8094410">
              <a:off x="8580894" y="263182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 flipH="1" rot="8094410">
              <a:off x="9035385" y="546909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 flipH="1" rot="8094410">
              <a:off x="8938671" y="616086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 flipH="1" rot="8094410">
              <a:off x="9109172" y="707669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 flipH="1" rot="8094410">
              <a:off x="8916836" y="817365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 flipH="1" rot="8094410">
              <a:off x="9091590" y="895284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 flipH="1" rot="8094410">
              <a:off x="9097572" y="923776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 flipH="1" rot="8094410">
              <a:off x="9197204" y="1161717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 flipH="1" rot="8094410">
              <a:off x="7146009" y="-888813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 flipH="1" rot="8094410">
              <a:off x="8880991" y="1350104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 flipH="1" rot="8094410">
              <a:off x="8528966" y="1172948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 flipH="1" rot="8094410">
              <a:off x="8708047" y="1180354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 flipH="1" rot="8094410">
              <a:off x="8526908" y="1002460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 flipH="1" rot="8094410">
              <a:off x="8345386" y="824355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 flipH="1" rot="8094410">
              <a:off x="8164383" y="663984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 flipH="1" rot="8094410">
              <a:off x="7896875" y="383852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 flipH="1" rot="8094410">
              <a:off x="7965566" y="46958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 flipH="1" rot="8094410">
              <a:off x="7631097" y="292180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 flipH="1" rot="8094410">
              <a:off x="8784481" y="106874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 flipH="1" rot="8094410">
              <a:off x="8706013" y="992706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 flipH="1" rot="8094410">
              <a:off x="8620264" y="90787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 flipH="1" rot="8094410">
              <a:off x="8525671" y="81450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 flipH="1" rot="8094410">
              <a:off x="8347058" y="995538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 flipH="1" rot="8094410">
              <a:off x="8166146" y="817190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 flipH="1" rot="8094410">
              <a:off x="7993169" y="648414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 flipH="1" rot="8094410">
              <a:off x="8439231" y="729282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 flipH="1" rot="8094410">
              <a:off x="8335015" y="62824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 flipH="1" rot="8094410">
              <a:off x="8266351" y="560746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 flipH="1" rot="8094410">
              <a:off x="8171523" y="467489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 flipH="1" rot="8094410">
              <a:off x="8068620" y="365628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 flipH="1" rot="8094410">
              <a:off x="8007541" y="306505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"/>
          <p:cNvSpPr txBox="1"/>
          <p:nvPr>
            <p:ph type="title"/>
          </p:nvPr>
        </p:nvSpPr>
        <p:spPr>
          <a:xfrm>
            <a:off x="1601400" y="1474950"/>
            <a:ext cx="5941200" cy="21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71" name="Google Shape;571;p8"/>
          <p:cNvGrpSpPr/>
          <p:nvPr/>
        </p:nvGrpSpPr>
        <p:grpSpPr>
          <a:xfrm>
            <a:off x="-859491" y="-777147"/>
            <a:ext cx="3129659" cy="3157207"/>
            <a:chOff x="3331509" y="-777147"/>
            <a:chExt cx="3129659" cy="3157207"/>
          </a:xfrm>
        </p:grpSpPr>
        <p:sp>
          <p:nvSpPr>
            <p:cNvPr id="572" name="Google Shape;572;p8"/>
            <p:cNvSpPr/>
            <p:nvPr/>
          </p:nvSpPr>
          <p:spPr>
            <a:xfrm flipH="1" rot="2694410">
              <a:off x="3475220" y="704826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 flipH="1" rot="2694410">
              <a:off x="3463906" y="703869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 flipH="1" rot="2694410">
              <a:off x="3474055" y="614459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 flipH="1" rot="2694410">
              <a:off x="3456111" y="600630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 flipH="1" rot="2694410">
              <a:off x="3548881" y="493033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 flipH="1" rot="2694410">
              <a:off x="3548938" y="516770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 flipH="1" rot="2694410">
              <a:off x="3755786" y="160923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 flipH="1" rot="2694410">
              <a:off x="3816948" y="129700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 flipH="1" rot="2694410">
              <a:off x="4363217" y="-408496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 flipH="1" rot="2694410">
              <a:off x="4366133" y="-368506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 flipH="1" rot="2694410">
              <a:off x="4538911" y="-535828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 flipH="1" rot="2694410">
              <a:off x="4760683" y="-561360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 flipH="1" rot="2694410">
              <a:off x="4760896" y="-499585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 flipH="1" rot="2694410">
              <a:off x="4573918" y="-485788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 flipH="1" rot="2694410">
              <a:off x="5309712" y="-720885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 flipH="1" rot="2694410">
              <a:off x="5356834" y="-659103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 flipH="1" rot="2694410">
              <a:off x="5511842" y="-677336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 flipH="1" rot="2694410">
              <a:off x="5555388" y="-585707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 flipH="1" rot="2694410">
              <a:off x="5605164" y="-383022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 flipH="1" rot="2694410">
              <a:off x="5725912" y="-592483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 flipH="1" rot="2694410">
              <a:off x="5885174" y="-535446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 flipH="1" rot="2694410">
              <a:off x="3678312" y="1167479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 flipH="1" rot="2694410">
              <a:off x="5717526" y="307713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 flipH="1" rot="2694410">
              <a:off x="5540333" y="659125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 flipH="1" rot="2694410">
              <a:off x="5548439" y="480694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 flipH="1" rot="2694410">
              <a:off x="5370207" y="661496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 flipH="1" rot="2694410">
              <a:off x="5192090" y="843005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 flipH="1" rot="2694410">
              <a:off x="5031719" y="1024032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 flipH="1" rot="2694410">
              <a:off x="4751587" y="1291516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 flipH="1" rot="2694410">
              <a:off x="4837309" y="122283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 flipH="1" rot="2694410">
              <a:off x="4659915" y="155731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 flipH="1" rot="2694410">
              <a:off x="5436469" y="40392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 flipH="1" rot="2694410">
              <a:off x="5360153" y="482690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 flipH="1" rot="2694410">
              <a:off x="5275606" y="568152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 flipH="1" rot="2694410">
              <a:off x="5182241" y="662745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 flipH="1" rot="2694410">
              <a:off x="5363261" y="84134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 flipH="1" rot="2694410">
              <a:off x="5185275" y="1022595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 flipH="1" rot="2694410">
              <a:off x="5016136" y="1195259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 flipH="1" rot="2694410">
              <a:off x="5097005" y="749197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 flipH="1" rot="2694410">
              <a:off x="4995969" y="853388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 flipH="1" rot="2694410">
              <a:off x="4928456" y="922065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 flipH="1" rot="2694410">
              <a:off x="4834874" y="1017243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 flipH="1" rot="2694410">
              <a:off x="4733701" y="1120134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 flipH="1" rot="2694410">
              <a:off x="4674228" y="1180888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8"/>
          <p:cNvGrpSpPr/>
          <p:nvPr/>
        </p:nvGrpSpPr>
        <p:grpSpPr>
          <a:xfrm>
            <a:off x="7150055" y="2977103"/>
            <a:ext cx="3129659" cy="3157207"/>
            <a:chOff x="1864605" y="3053303"/>
            <a:chExt cx="3129659" cy="3157207"/>
          </a:xfrm>
        </p:grpSpPr>
        <p:sp>
          <p:nvSpPr>
            <p:cNvPr id="617" name="Google Shape;617;p8"/>
            <p:cNvSpPr/>
            <p:nvPr/>
          </p:nvSpPr>
          <p:spPr>
            <a:xfrm flipH="1" rot="-8105590">
              <a:off x="3769433" y="3874613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 flipH="1" rot="-8105590">
              <a:off x="3618638" y="3887772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 flipH="1" rot="-8105590">
              <a:off x="3474863" y="4118935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 flipH="1" rot="-8105590">
              <a:off x="3635260" y="4102934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 flipH="1" rot="-8105590">
              <a:off x="3313919" y="4740238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 flipH="1" rot="-8105590">
              <a:off x="3042556" y="4709700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 flipH="1" rot="-8105590">
              <a:off x="3104288" y="4866157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 flipH="1" rot="-8105590">
              <a:off x="2910874" y="4837692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 flipH="1" rot="-8105590">
              <a:off x="2770187" y="4821100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 flipH="1" rot="-8105590">
              <a:off x="2538025" y="4737701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 flipH="1" rot="-8105590">
              <a:off x="2658932" y="4894171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 flipH="1" rot="-8105590">
              <a:off x="2599268" y="4925129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 flipH="1" rot="-8105590">
              <a:off x="2369133" y="4832823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 flipH="1" rot="-8105590">
              <a:off x="2554736" y="4836005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 flipH="1" rot="-8105590">
              <a:off x="2490404" y="4838429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 flipH="1" rot="-8105590">
              <a:off x="2386295" y="4763770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 flipH="1" rot="-8105590">
              <a:off x="2446981" y="4870845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 flipH="1" rot="-8105590">
              <a:off x="2236576" y="4744660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 flipH="1" rot="-8105590">
              <a:off x="2536097" y="4947558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 flipH="1" rot="-8105590">
              <a:off x="2304125" y="4861283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 flipH="1" rot="-8105590">
              <a:off x="2222854" y="5039594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 flipH="1" rot="-8105590">
              <a:off x="3925113" y="3144730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 flipH="1" rot="-8105590">
              <a:off x="2561412" y="5079415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 flipH="1" rot="-8105590">
              <a:off x="2737955" y="4727428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 flipH="1" rot="-8105590">
              <a:off x="2731199" y="4905809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 flipH="1" rot="-8105590">
              <a:off x="2908756" y="4725007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 flipH="1" rot="-8105590">
              <a:off x="3086849" y="4543498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 flipH="1" rot="-8105590">
              <a:off x="3247244" y="4362495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 flipH="1" rot="-8105590">
              <a:off x="3527351" y="4094987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 flipH="1" rot="-8105590">
              <a:off x="3441630" y="416369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 flipH="1" rot="-8105590">
              <a:off x="3619048" y="382920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 flipH="1" rot="-8105590">
              <a:off x="2842469" y="498260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 flipH="1" rot="-8105590">
              <a:off x="2918810" y="4904413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 flipH="1" rot="-8105590">
              <a:off x="3003357" y="481837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 flipH="1" rot="-8105590">
              <a:off x="3096723" y="4723783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 flipH="1" rot="-8105590">
              <a:off x="2915677" y="454518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 flipH="1" rot="-8105590">
              <a:off x="3094363" y="4363908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 flipH="1" rot="-8105590">
              <a:off x="3262827" y="4191294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 flipH="1" rot="-8105590">
              <a:off x="3181958" y="4637356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 flipH="1" rot="-8105590">
              <a:off x="3282970" y="4533140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 flipH="1" rot="-8105590">
              <a:off x="3350482" y="4464488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 flipH="1" rot="-8105590">
              <a:off x="3444089" y="4369985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 flipH="1" rot="-8105590">
              <a:off x="3545938" y="4266394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 flipH="1" rot="-8105590">
              <a:off x="3604736" y="4205665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8"/>
          <p:cNvGrpSpPr/>
          <p:nvPr/>
        </p:nvGrpSpPr>
        <p:grpSpPr>
          <a:xfrm>
            <a:off x="6912909" y="-777147"/>
            <a:ext cx="3129659" cy="3157207"/>
            <a:chOff x="10951509" y="-929547"/>
            <a:chExt cx="3129659" cy="3157207"/>
          </a:xfrm>
        </p:grpSpPr>
        <p:sp>
          <p:nvSpPr>
            <p:cNvPr id="662" name="Google Shape;662;p8"/>
            <p:cNvSpPr/>
            <p:nvPr/>
          </p:nvSpPr>
          <p:spPr>
            <a:xfrm rot="-2694410">
              <a:off x="12856336" y="552426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 rot="-2694410">
              <a:off x="12705542" y="551469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 rot="-2694410">
              <a:off x="12561766" y="462059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 rot="-2694410">
              <a:off x="12722164" y="448230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 rot="-2694410">
              <a:off x="12400823" y="340633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 rot="-2694410">
              <a:off x="12129460" y="364370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 rot="-2694410">
              <a:off x="12191192" y="8523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 rot="-2694410">
              <a:off x="11997778" y="-22700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 rot="-2694410">
              <a:off x="11857091" y="-560896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 rot="-2694410">
              <a:off x="11624929" y="-520906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 rot="-2694410">
              <a:off x="11745835" y="-688228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 rot="-2694410">
              <a:off x="11686172" y="-713760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 rot="-2694410">
              <a:off x="11456037" y="-651985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 rot="-2694410">
              <a:off x="11641640" y="-638188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 rot="-2694410">
              <a:off x="11577308" y="-873285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 rot="-2694410">
              <a:off x="11473199" y="-811503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 rot="-2694410">
              <a:off x="11533884" y="-829736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 rot="-2694410">
              <a:off x="11323480" y="-738107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 rot="-2694410">
              <a:off x="11623000" y="-535422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 rot="-2694410">
              <a:off x="11391029" y="-744883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 rot="-2694410">
              <a:off x="11309758" y="-687846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 rot="-2694410">
              <a:off x="13012017" y="1015079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 rot="-2694410">
              <a:off x="11648316" y="155313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 rot="-2694410">
              <a:off x="11824859" y="506725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 rot="-2694410">
              <a:off x="11818103" y="328294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 rot="-2694410">
              <a:off x="11995660" y="509096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 rot="-2694410">
              <a:off x="12173752" y="690605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 rot="-2694410">
              <a:off x="12334148" y="871632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 rot="-2694410">
              <a:off x="12614255" y="1139116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 rot="-2694410">
              <a:off x="12528533" y="107043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 rot="-2694410">
              <a:off x="12705952" y="1404919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 rot="-2694410">
              <a:off x="11929373" y="25152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 rot="-2694410">
              <a:off x="12005714" y="330290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 rot="-2694410">
              <a:off x="12090261" y="415752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 rot="-2694410">
              <a:off x="12183626" y="510345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 rot="-2694410">
              <a:off x="12002581" y="68894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 rot="-2694410">
              <a:off x="12181267" y="870195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 rot="-2694410">
              <a:off x="12349731" y="1042859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 rot="-2694410">
              <a:off x="12268862" y="596797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 rot="-2694410">
              <a:off x="12369873" y="700988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 rot="-2694410">
              <a:off x="12437386" y="769665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 rot="-2694410">
              <a:off x="12530993" y="864843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 rot="-2694410">
              <a:off x="12632842" y="967734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 rot="-2694410">
              <a:off x="12691639" y="1028488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8"/>
          <p:cNvGrpSpPr/>
          <p:nvPr/>
        </p:nvGrpSpPr>
        <p:grpSpPr>
          <a:xfrm>
            <a:off x="-859495" y="2834228"/>
            <a:ext cx="3129659" cy="3157207"/>
            <a:chOff x="-6297345" y="2758028"/>
            <a:chExt cx="3129659" cy="3157207"/>
          </a:xfrm>
        </p:grpSpPr>
        <p:sp>
          <p:nvSpPr>
            <p:cNvPr id="707" name="Google Shape;707;p8"/>
            <p:cNvSpPr/>
            <p:nvPr/>
          </p:nvSpPr>
          <p:spPr>
            <a:xfrm rot="8105590">
              <a:off x="-6153634" y="3579338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 rot="8105590">
              <a:off x="-6164948" y="3592497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 rot="8105590">
              <a:off x="-6154799" y="3823660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 rot="8105590">
              <a:off x="-6172743" y="3807659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 rot="8105590">
              <a:off x="-6079973" y="4444963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 rot="8105590">
              <a:off x="-6079916" y="4414425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 rot="8105590">
              <a:off x="-5873068" y="4570882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 rot="8105590">
              <a:off x="-5811906" y="4542417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 rot="8105590">
              <a:off x="-5265636" y="4525825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 rot="8105590">
              <a:off x="-5262721" y="4442426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 rot="8105590">
              <a:off x="-5089942" y="4598896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 rot="8105590">
              <a:off x="-4868171" y="4629854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 rot="8105590">
              <a:off x="-4867958" y="4537548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 rot="8105590">
              <a:off x="-5054936" y="4540730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 rot="8105590">
              <a:off x="-4319142" y="4543154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 rot="8105590">
              <a:off x="-4272020" y="4468495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 rot="8105590">
              <a:off x="-4117011" y="4575570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 rot="8105590">
              <a:off x="-4073466" y="4449385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 rot="8105590">
              <a:off x="-4023690" y="4652283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 rot="8105590">
              <a:off x="-3902941" y="4566008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 rot="8105590">
              <a:off x="-3743680" y="4744319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 rot="8105590">
              <a:off x="-5950541" y="2849455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 rot="8105590">
              <a:off x="-3911328" y="4784140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 rot="8105590">
              <a:off x="-4088521" y="4432153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 rot="8105590">
              <a:off x="-4080415" y="4610534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 rot="8105590">
              <a:off x="-4258646" y="4429732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 rot="8105590">
              <a:off x="-4436764" y="4248223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 rot="8105590">
              <a:off x="-4597135" y="4067220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 rot="8105590">
              <a:off x="-4877266" y="3799712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 rot="8105590">
              <a:off x="-4791545" y="3868416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 rot="8105590">
              <a:off x="-4968938" y="3533934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 rot="8105590">
              <a:off x="-4192384" y="468733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 rot="8105590">
              <a:off x="-4268700" y="4609138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 rot="8105590">
              <a:off x="-4353248" y="452310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 rot="8105590">
              <a:off x="-4446613" y="4428508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 rot="8105590">
              <a:off x="-4265593" y="424990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 rot="8105590">
              <a:off x="-4443578" y="4068633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 rot="8105590">
              <a:off x="-4612717" y="3896019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 rot="8105590">
              <a:off x="-4531849" y="4342081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 rot="8105590">
              <a:off x="-4632885" y="4237865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 rot="8105590">
              <a:off x="-4700397" y="4169213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 rot="8105590">
              <a:off x="-4793980" y="4074710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 rot="8105590">
              <a:off x="-4895153" y="3971119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 rot="8105590">
              <a:off x="-4954626" y="3910390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9"/>
          <p:cNvGrpSpPr/>
          <p:nvPr/>
        </p:nvGrpSpPr>
        <p:grpSpPr>
          <a:xfrm>
            <a:off x="6997671" y="-559822"/>
            <a:ext cx="3129659" cy="3157207"/>
            <a:chOff x="6997671" y="-559822"/>
            <a:chExt cx="3129659" cy="3157207"/>
          </a:xfrm>
        </p:grpSpPr>
        <p:sp>
          <p:nvSpPr>
            <p:cNvPr id="753" name="Google Shape;753;p9"/>
            <p:cNvSpPr/>
            <p:nvPr/>
          </p:nvSpPr>
          <p:spPr>
            <a:xfrm rot="-2694410">
              <a:off x="8902499" y="922151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 rot="-2694410">
              <a:off x="8751705" y="921194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 rot="-2694410">
              <a:off x="8607929" y="831784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 rot="-2694410">
              <a:off x="8768327" y="817955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 rot="-2694410">
              <a:off x="8446985" y="710358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 rot="-2694410">
              <a:off x="8175623" y="734095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 rot="-2694410">
              <a:off x="8237354" y="378248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 rot="-2694410">
              <a:off x="8043941" y="347025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 rot="-2694410">
              <a:off x="7903254" y="-191171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 rot="-2694410">
              <a:off x="7671092" y="-151181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 rot="-2694410">
              <a:off x="7791998" y="-318503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 rot="-2694410">
              <a:off x="7732334" y="-344035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 rot="-2694410">
              <a:off x="7502199" y="-282260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 rot="-2694410">
              <a:off x="7687802" y="-268463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 rot="-2694410">
              <a:off x="7623470" y="-503560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 rot="-2694410">
              <a:off x="7519361" y="-441778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 rot="-2694410">
              <a:off x="7580047" y="-460011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 rot="-2694410">
              <a:off x="7369642" y="-368382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 rot="-2694410">
              <a:off x="7669163" y="-165697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 rot="-2694410">
              <a:off x="7437191" y="-375158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 rot="-2694410">
              <a:off x="7355921" y="-318121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 rot="-2694410">
              <a:off x="9058179" y="1384804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 rot="-2694410">
              <a:off x="7694478" y="525038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 rot="-2694410">
              <a:off x="7871022" y="876450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 rot="-2694410">
              <a:off x="7864265" y="698019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 rot="-2694410">
              <a:off x="8041822" y="878821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 rot="-2694410">
              <a:off x="8219915" y="1060330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 rot="-2694410">
              <a:off x="8380311" y="1241357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 rot="-2694410">
              <a:off x="8660417" y="1508841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 rot="-2694410">
              <a:off x="8574696" y="1440162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 rot="-2694410">
              <a:off x="8752114" y="1774644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 rot="-2694410">
              <a:off x="7975535" y="62124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 rot="-2694410">
              <a:off x="8051876" y="700015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 rot="-2694410">
              <a:off x="8136424" y="785477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 rot="-2694410">
              <a:off x="8229789" y="880070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 rot="-2694410">
              <a:off x="8048744" y="1058671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 rot="-2694410">
              <a:off x="8227429" y="1239920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 rot="-2694410">
              <a:off x="8395893" y="1412584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 rot="-2694410">
              <a:off x="8315025" y="966522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 rot="-2694410">
              <a:off x="8416036" y="107071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 rot="-2694410">
              <a:off x="8483548" y="1139390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 rot="-2694410">
              <a:off x="8577155" y="1234568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9"/>
            <p:cNvSpPr/>
            <p:nvPr/>
          </p:nvSpPr>
          <p:spPr>
            <a:xfrm rot="-2694410">
              <a:off x="8679004" y="1337459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 rot="-2694410">
              <a:off x="8737802" y="1398213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9"/>
          <p:cNvGrpSpPr/>
          <p:nvPr/>
        </p:nvGrpSpPr>
        <p:grpSpPr>
          <a:xfrm>
            <a:off x="-870168" y="3027281"/>
            <a:ext cx="3157207" cy="3129659"/>
            <a:chOff x="-870168" y="3027281"/>
            <a:chExt cx="3157207" cy="3129659"/>
          </a:xfrm>
        </p:grpSpPr>
        <p:sp>
          <p:nvSpPr>
            <p:cNvPr id="798" name="Google Shape;798;p9"/>
            <p:cNvSpPr/>
            <p:nvPr/>
          </p:nvSpPr>
          <p:spPr>
            <a:xfrm flipH="1" rot="-2705590">
              <a:off x="1464311" y="478171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 flipH="1" rot="-2705590">
              <a:off x="498207" y="5045706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9"/>
            <p:cNvSpPr/>
            <p:nvPr/>
          </p:nvSpPr>
          <p:spPr>
            <a:xfrm flipH="1" rot="-2705590">
              <a:off x="410095" y="4982067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9"/>
            <p:cNvSpPr/>
            <p:nvPr/>
          </p:nvSpPr>
          <p:spPr>
            <a:xfrm flipH="1" rot="-2705590">
              <a:off x="182995" y="4975982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 flipH="1" rot="-2705590">
              <a:off x="255308" y="5050237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 flipH="1" rot="-2705590">
              <a:off x="-231428" y="5108036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 flipH="1" rot="-2705590">
              <a:off x="-339944" y="4968925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 flipH="1" rot="-2705590">
              <a:off x="-461806" y="4796671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 flipH="1" rot="-2705590">
              <a:off x="-529311" y="4639540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 flipH="1" rot="-2705590">
              <a:off x="-587321" y="4018668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 flipH="1" rot="-2705590">
              <a:off x="-640251" y="3879425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 flipH="1" rot="-2705590">
              <a:off x="-655304" y="3848062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 flipH="1" rot="-2705590">
              <a:off x="-602495" y="3710058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 flipH="1" rot="-2705590">
              <a:off x="-640415" y="3579619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 flipH="1" rot="-2705590">
              <a:off x="-635795" y="3774398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 flipH="1" rot="-2705590">
              <a:off x="-418825" y="3257999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 flipH="1" rot="-2705590">
              <a:off x="-379098" y="3175944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 flipH="1" rot="-2705590">
              <a:off x="-333905" y="3173205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 flipH="1" rot="-2705590">
              <a:off x="-308427" y="3028951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 flipH="1" rot="-2705590">
              <a:off x="-133886" y="3356615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 flipH="1" rot="-2705590">
              <a:off x="-251090" y="3032387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 flipH="1" rot="-2705590">
              <a:off x="-272731" y="3029795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 flipH="1" rot="-2705590">
              <a:off x="1273861" y="4888386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 flipH="1" rot="-2705590">
              <a:off x="214392" y="3724388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 flipH="1" rot="-2705590">
              <a:off x="565767" y="3900968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 flipH="1" rot="-2705590">
              <a:off x="388036" y="3893512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 flipH="1" rot="-2705590">
              <a:off x="568500" y="4071406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 flipH="1" rot="-2705590">
              <a:off x="749997" y="4249512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 flipH="1" rot="-2705590">
              <a:off x="931024" y="4409907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 flipH="1" rot="-2705590">
              <a:off x="1198508" y="4690014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 flipH="1" rot="-2705590">
              <a:off x="1129817" y="4604305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 flipH="1" rot="-2705590">
              <a:off x="310902" y="4005144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 flipH="1" rot="-2705590">
              <a:off x="389394" y="4081761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 flipH="1" rot="-2705590">
              <a:off x="475144" y="4166021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9"/>
            <p:cNvSpPr/>
            <p:nvPr/>
          </p:nvSpPr>
          <p:spPr>
            <a:xfrm flipH="1" rot="-2705590">
              <a:off x="569737" y="4259386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 flipH="1" rot="-2705590">
              <a:off x="748325" y="4078353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 flipH="1" rot="-2705590">
              <a:off x="929937" y="4256676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 flipH="1" rot="-2705590">
              <a:off x="1102238" y="4425503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 flipH="1" rot="-2705590">
              <a:off x="656176" y="4344634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 flipH="1" rot="-2705590">
              <a:off x="760367" y="4445645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 flipH="1" rot="-2705590">
              <a:off x="829032" y="4513170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 flipH="1" rot="-2705590">
              <a:off x="923885" y="4607102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 flipH="1" rot="-2705590">
              <a:off x="1027463" y="4708263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 flipH="1" rot="-2705590">
              <a:off x="1087867" y="4767411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p9"/>
          <p:cNvSpPr txBox="1"/>
          <p:nvPr>
            <p:ph type="title"/>
          </p:nvPr>
        </p:nvSpPr>
        <p:spPr>
          <a:xfrm>
            <a:off x="713100" y="2424360"/>
            <a:ext cx="77178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3" name="Google Shape;843;p9"/>
          <p:cNvSpPr txBox="1"/>
          <p:nvPr>
            <p:ph idx="1" type="subTitle"/>
          </p:nvPr>
        </p:nvSpPr>
        <p:spPr>
          <a:xfrm>
            <a:off x="2153100" y="3203350"/>
            <a:ext cx="4837800" cy="8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"/>
          <p:cNvSpPr txBox="1"/>
          <p:nvPr>
            <p:ph idx="1" type="body"/>
          </p:nvPr>
        </p:nvSpPr>
        <p:spPr>
          <a:xfrm>
            <a:off x="711750" y="539500"/>
            <a:ext cx="35889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latin typeface="Dosis"/>
                <a:ea typeface="Dosis"/>
                <a:cs typeface="Dosis"/>
                <a:sym typeface="Dosis"/>
              </a:defRPr>
            </a:lvl1pPr>
          </a:lstStyle>
          <a:p/>
        </p:txBody>
      </p:sp>
      <p:grpSp>
        <p:nvGrpSpPr>
          <p:cNvPr id="846" name="Google Shape;846;p10"/>
          <p:cNvGrpSpPr/>
          <p:nvPr/>
        </p:nvGrpSpPr>
        <p:grpSpPr>
          <a:xfrm>
            <a:off x="-287112" y="2067183"/>
            <a:ext cx="3157207" cy="3129659"/>
            <a:chOff x="-287112" y="2067183"/>
            <a:chExt cx="3157207" cy="3129659"/>
          </a:xfrm>
        </p:grpSpPr>
        <p:sp>
          <p:nvSpPr>
            <p:cNvPr id="847" name="Google Shape;847;p10"/>
            <p:cNvSpPr/>
            <p:nvPr/>
          </p:nvSpPr>
          <p:spPr>
            <a:xfrm flipH="1" rot="-2705590">
              <a:off x="1081262" y="4085608"/>
              <a:ext cx="1081120" cy="853924"/>
            </a:xfrm>
            <a:custGeom>
              <a:rect b="b" l="l" r="r" t="t"/>
              <a:pathLst>
                <a:path extrusionOk="0" h="34150" w="43236">
                  <a:moveTo>
                    <a:pt x="0" y="0"/>
                  </a:moveTo>
                  <a:lnTo>
                    <a:pt x="0" y="353"/>
                  </a:lnTo>
                  <a:lnTo>
                    <a:pt x="4421" y="380"/>
                  </a:lnTo>
                  <a:lnTo>
                    <a:pt x="8788" y="5723"/>
                  </a:lnTo>
                  <a:lnTo>
                    <a:pt x="18173" y="5832"/>
                  </a:lnTo>
                  <a:lnTo>
                    <a:pt x="30515" y="18010"/>
                  </a:lnTo>
                  <a:lnTo>
                    <a:pt x="33552" y="18038"/>
                  </a:lnTo>
                  <a:lnTo>
                    <a:pt x="42910" y="27504"/>
                  </a:lnTo>
                  <a:lnTo>
                    <a:pt x="42829" y="34149"/>
                  </a:lnTo>
                  <a:lnTo>
                    <a:pt x="43181" y="34149"/>
                  </a:lnTo>
                  <a:lnTo>
                    <a:pt x="43236" y="27368"/>
                  </a:lnTo>
                  <a:lnTo>
                    <a:pt x="33715" y="17712"/>
                  </a:lnTo>
                  <a:lnTo>
                    <a:pt x="30650" y="17658"/>
                  </a:lnTo>
                  <a:lnTo>
                    <a:pt x="18363" y="5506"/>
                  </a:lnTo>
                  <a:lnTo>
                    <a:pt x="8951" y="5398"/>
                  </a:lnTo>
                  <a:lnTo>
                    <a:pt x="4584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0"/>
            <p:cNvSpPr/>
            <p:nvPr/>
          </p:nvSpPr>
          <p:spPr>
            <a:xfrm flipH="1" rot="-2705590">
              <a:off x="993150" y="4021969"/>
              <a:ext cx="1243228" cy="841722"/>
            </a:xfrm>
            <a:custGeom>
              <a:rect b="b" l="l" r="r" t="t"/>
              <a:pathLst>
                <a:path extrusionOk="0" h="33662" w="49719">
                  <a:moveTo>
                    <a:pt x="2848" y="0"/>
                  </a:moveTo>
                  <a:lnTo>
                    <a:pt x="0" y="2496"/>
                  </a:lnTo>
                  <a:lnTo>
                    <a:pt x="217" y="2740"/>
                  </a:lnTo>
                  <a:lnTo>
                    <a:pt x="2984" y="326"/>
                  </a:lnTo>
                  <a:lnTo>
                    <a:pt x="9358" y="380"/>
                  </a:lnTo>
                  <a:lnTo>
                    <a:pt x="14376" y="5724"/>
                  </a:lnTo>
                  <a:lnTo>
                    <a:pt x="24086" y="5832"/>
                  </a:lnTo>
                  <a:lnTo>
                    <a:pt x="36319" y="17495"/>
                  </a:lnTo>
                  <a:lnTo>
                    <a:pt x="36401" y="17522"/>
                  </a:lnTo>
                  <a:lnTo>
                    <a:pt x="38760" y="17549"/>
                  </a:lnTo>
                  <a:lnTo>
                    <a:pt x="49366" y="29321"/>
                  </a:lnTo>
                  <a:lnTo>
                    <a:pt x="49339" y="33661"/>
                  </a:lnTo>
                  <a:lnTo>
                    <a:pt x="49691" y="33661"/>
                  </a:lnTo>
                  <a:lnTo>
                    <a:pt x="49718" y="29213"/>
                  </a:lnTo>
                  <a:lnTo>
                    <a:pt x="38923" y="17224"/>
                  </a:lnTo>
                  <a:lnTo>
                    <a:pt x="36536" y="17197"/>
                  </a:lnTo>
                  <a:lnTo>
                    <a:pt x="24276" y="5534"/>
                  </a:lnTo>
                  <a:lnTo>
                    <a:pt x="24222" y="5479"/>
                  </a:lnTo>
                  <a:lnTo>
                    <a:pt x="14566" y="5425"/>
                  </a:lnTo>
                  <a:lnTo>
                    <a:pt x="9494" y="2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0"/>
            <p:cNvSpPr/>
            <p:nvPr/>
          </p:nvSpPr>
          <p:spPr>
            <a:xfrm flipH="1" rot="-2705590">
              <a:off x="766050" y="4015884"/>
              <a:ext cx="1376856" cy="699968"/>
            </a:xfrm>
            <a:custGeom>
              <a:rect b="b" l="l" r="r" t="t"/>
              <a:pathLst>
                <a:path extrusionOk="0" h="27993" w="55063">
                  <a:moveTo>
                    <a:pt x="2686" y="1"/>
                  </a:moveTo>
                  <a:lnTo>
                    <a:pt x="1" y="1899"/>
                  </a:lnTo>
                  <a:lnTo>
                    <a:pt x="191" y="2171"/>
                  </a:lnTo>
                  <a:lnTo>
                    <a:pt x="2767" y="353"/>
                  </a:lnTo>
                  <a:lnTo>
                    <a:pt x="14132" y="408"/>
                  </a:lnTo>
                  <a:lnTo>
                    <a:pt x="16980" y="3364"/>
                  </a:lnTo>
                  <a:lnTo>
                    <a:pt x="26691" y="3445"/>
                  </a:lnTo>
                  <a:lnTo>
                    <a:pt x="38924" y="15109"/>
                  </a:lnTo>
                  <a:lnTo>
                    <a:pt x="38978" y="15136"/>
                  </a:lnTo>
                  <a:lnTo>
                    <a:pt x="42477" y="15163"/>
                  </a:lnTo>
                  <a:lnTo>
                    <a:pt x="54818" y="27992"/>
                  </a:lnTo>
                  <a:lnTo>
                    <a:pt x="55062" y="27748"/>
                  </a:lnTo>
                  <a:lnTo>
                    <a:pt x="42640" y="14892"/>
                  </a:lnTo>
                  <a:lnTo>
                    <a:pt x="42612" y="14837"/>
                  </a:lnTo>
                  <a:lnTo>
                    <a:pt x="39113" y="14783"/>
                  </a:lnTo>
                  <a:lnTo>
                    <a:pt x="26853" y="3120"/>
                  </a:lnTo>
                  <a:lnTo>
                    <a:pt x="26826" y="3093"/>
                  </a:lnTo>
                  <a:lnTo>
                    <a:pt x="17116" y="3039"/>
                  </a:lnTo>
                  <a:lnTo>
                    <a:pt x="14268" y="82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0"/>
            <p:cNvSpPr/>
            <p:nvPr/>
          </p:nvSpPr>
          <p:spPr>
            <a:xfrm flipH="1" rot="-2705590">
              <a:off x="838364" y="4090139"/>
              <a:ext cx="1234402" cy="729799"/>
            </a:xfrm>
            <a:custGeom>
              <a:rect b="b" l="l" r="r" t="t"/>
              <a:pathLst>
                <a:path extrusionOk="0" h="29186" w="49366">
                  <a:moveTo>
                    <a:pt x="54" y="1"/>
                  </a:moveTo>
                  <a:lnTo>
                    <a:pt x="0" y="326"/>
                  </a:lnTo>
                  <a:lnTo>
                    <a:pt x="6700" y="407"/>
                  </a:lnTo>
                  <a:lnTo>
                    <a:pt x="10416" y="2849"/>
                  </a:lnTo>
                  <a:lnTo>
                    <a:pt x="20994" y="2930"/>
                  </a:lnTo>
                  <a:lnTo>
                    <a:pt x="31979" y="15515"/>
                  </a:lnTo>
                  <a:lnTo>
                    <a:pt x="32061" y="15597"/>
                  </a:lnTo>
                  <a:lnTo>
                    <a:pt x="35804" y="15624"/>
                  </a:lnTo>
                  <a:lnTo>
                    <a:pt x="49149" y="29186"/>
                  </a:lnTo>
                  <a:lnTo>
                    <a:pt x="49366" y="28942"/>
                  </a:lnTo>
                  <a:lnTo>
                    <a:pt x="36021" y="15326"/>
                  </a:lnTo>
                  <a:lnTo>
                    <a:pt x="35939" y="15271"/>
                  </a:lnTo>
                  <a:lnTo>
                    <a:pt x="32196" y="15244"/>
                  </a:lnTo>
                  <a:lnTo>
                    <a:pt x="21211" y="2632"/>
                  </a:lnTo>
                  <a:lnTo>
                    <a:pt x="21157" y="2604"/>
                  </a:lnTo>
                  <a:lnTo>
                    <a:pt x="10524" y="2496"/>
                  </a:lnTo>
                  <a:lnTo>
                    <a:pt x="6781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0"/>
            <p:cNvSpPr/>
            <p:nvPr/>
          </p:nvSpPr>
          <p:spPr>
            <a:xfrm flipH="1" rot="-2705590">
              <a:off x="351627" y="4147938"/>
              <a:ext cx="1462973" cy="200091"/>
            </a:xfrm>
            <a:custGeom>
              <a:rect b="b" l="l" r="r" t="t"/>
              <a:pathLst>
                <a:path extrusionOk="0" h="8002" w="58507">
                  <a:moveTo>
                    <a:pt x="1" y="0"/>
                  </a:moveTo>
                  <a:lnTo>
                    <a:pt x="1" y="326"/>
                  </a:lnTo>
                  <a:lnTo>
                    <a:pt x="9928" y="407"/>
                  </a:lnTo>
                  <a:lnTo>
                    <a:pt x="13264" y="4801"/>
                  </a:lnTo>
                  <a:lnTo>
                    <a:pt x="24819" y="4882"/>
                  </a:lnTo>
                  <a:lnTo>
                    <a:pt x="28074" y="7839"/>
                  </a:lnTo>
                  <a:lnTo>
                    <a:pt x="50234" y="8002"/>
                  </a:lnTo>
                  <a:lnTo>
                    <a:pt x="50342" y="8002"/>
                  </a:lnTo>
                  <a:lnTo>
                    <a:pt x="57069" y="1221"/>
                  </a:lnTo>
                  <a:lnTo>
                    <a:pt x="58317" y="2306"/>
                  </a:lnTo>
                  <a:lnTo>
                    <a:pt x="58507" y="2062"/>
                  </a:lnTo>
                  <a:lnTo>
                    <a:pt x="57069" y="732"/>
                  </a:lnTo>
                  <a:lnTo>
                    <a:pt x="50180" y="7649"/>
                  </a:lnTo>
                  <a:lnTo>
                    <a:pt x="28209" y="7486"/>
                  </a:lnTo>
                  <a:lnTo>
                    <a:pt x="24955" y="4530"/>
                  </a:lnTo>
                  <a:lnTo>
                    <a:pt x="13427" y="4476"/>
                  </a:lnTo>
                  <a:lnTo>
                    <a:pt x="10091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0"/>
            <p:cNvSpPr/>
            <p:nvPr/>
          </p:nvSpPr>
          <p:spPr>
            <a:xfrm flipH="1" rot="-2705590">
              <a:off x="243112" y="4008827"/>
              <a:ext cx="1734278" cy="206892"/>
            </a:xfrm>
            <a:custGeom>
              <a:rect b="b" l="l" r="r" t="t"/>
              <a:pathLst>
                <a:path extrusionOk="0" h="8274" w="69357">
                  <a:moveTo>
                    <a:pt x="69139" y="0"/>
                  </a:moveTo>
                  <a:lnTo>
                    <a:pt x="66915" y="2225"/>
                  </a:lnTo>
                  <a:lnTo>
                    <a:pt x="64718" y="2170"/>
                  </a:lnTo>
                  <a:lnTo>
                    <a:pt x="59456" y="7948"/>
                  </a:lnTo>
                  <a:lnTo>
                    <a:pt x="39439" y="7785"/>
                  </a:lnTo>
                  <a:lnTo>
                    <a:pt x="36075" y="3391"/>
                  </a:lnTo>
                  <a:lnTo>
                    <a:pt x="24548" y="3337"/>
                  </a:lnTo>
                  <a:lnTo>
                    <a:pt x="21863" y="380"/>
                  </a:lnTo>
                  <a:lnTo>
                    <a:pt x="2984" y="245"/>
                  </a:lnTo>
                  <a:lnTo>
                    <a:pt x="2903" y="245"/>
                  </a:lnTo>
                  <a:lnTo>
                    <a:pt x="1" y="3228"/>
                  </a:lnTo>
                  <a:lnTo>
                    <a:pt x="245" y="3472"/>
                  </a:lnTo>
                  <a:lnTo>
                    <a:pt x="3039" y="597"/>
                  </a:lnTo>
                  <a:lnTo>
                    <a:pt x="21700" y="706"/>
                  </a:lnTo>
                  <a:lnTo>
                    <a:pt x="24412" y="3662"/>
                  </a:lnTo>
                  <a:lnTo>
                    <a:pt x="35913" y="3744"/>
                  </a:lnTo>
                  <a:lnTo>
                    <a:pt x="39249" y="8111"/>
                  </a:lnTo>
                  <a:lnTo>
                    <a:pt x="59592" y="8273"/>
                  </a:lnTo>
                  <a:lnTo>
                    <a:pt x="64854" y="2523"/>
                  </a:lnTo>
                  <a:lnTo>
                    <a:pt x="67051" y="2550"/>
                  </a:lnTo>
                  <a:lnTo>
                    <a:pt x="69356" y="245"/>
                  </a:lnTo>
                  <a:lnTo>
                    <a:pt x="691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0"/>
            <p:cNvSpPr/>
            <p:nvPr/>
          </p:nvSpPr>
          <p:spPr>
            <a:xfrm flipH="1" rot="-2705590">
              <a:off x="121250" y="3836574"/>
              <a:ext cx="1465699" cy="406283"/>
            </a:xfrm>
            <a:custGeom>
              <a:rect b="b" l="l" r="r" t="t"/>
              <a:pathLst>
                <a:path extrusionOk="0" h="16248" w="58616">
                  <a:moveTo>
                    <a:pt x="54249" y="1"/>
                  </a:moveTo>
                  <a:lnTo>
                    <a:pt x="48987" y="4883"/>
                  </a:lnTo>
                  <a:lnTo>
                    <a:pt x="48905" y="12641"/>
                  </a:lnTo>
                  <a:lnTo>
                    <a:pt x="46410" y="15923"/>
                  </a:lnTo>
                  <a:lnTo>
                    <a:pt x="31248" y="15787"/>
                  </a:lnTo>
                  <a:lnTo>
                    <a:pt x="29485" y="13834"/>
                  </a:lnTo>
                  <a:lnTo>
                    <a:pt x="15516" y="13698"/>
                  </a:lnTo>
                  <a:lnTo>
                    <a:pt x="13481" y="11284"/>
                  </a:lnTo>
                  <a:lnTo>
                    <a:pt x="1" y="11176"/>
                  </a:lnTo>
                  <a:lnTo>
                    <a:pt x="1" y="11501"/>
                  </a:lnTo>
                  <a:lnTo>
                    <a:pt x="13346" y="11610"/>
                  </a:lnTo>
                  <a:lnTo>
                    <a:pt x="15353" y="14051"/>
                  </a:lnTo>
                  <a:lnTo>
                    <a:pt x="29322" y="14187"/>
                  </a:lnTo>
                  <a:lnTo>
                    <a:pt x="31085" y="16112"/>
                  </a:lnTo>
                  <a:lnTo>
                    <a:pt x="46573" y="16248"/>
                  </a:lnTo>
                  <a:lnTo>
                    <a:pt x="49258" y="12749"/>
                  </a:lnTo>
                  <a:lnTo>
                    <a:pt x="49312" y="5019"/>
                  </a:lnTo>
                  <a:lnTo>
                    <a:pt x="54384" y="353"/>
                  </a:lnTo>
                  <a:lnTo>
                    <a:pt x="58616" y="381"/>
                  </a:lnTo>
                  <a:lnTo>
                    <a:pt x="58616" y="55"/>
                  </a:lnTo>
                  <a:lnTo>
                    <a:pt x="54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0"/>
            <p:cNvSpPr/>
            <p:nvPr/>
          </p:nvSpPr>
          <p:spPr>
            <a:xfrm flipH="1" rot="-2705590">
              <a:off x="53745" y="3679442"/>
              <a:ext cx="1597951" cy="465970"/>
            </a:xfrm>
            <a:custGeom>
              <a:rect b="b" l="l" r="r" t="t"/>
              <a:pathLst>
                <a:path extrusionOk="0" h="18635" w="63905">
                  <a:moveTo>
                    <a:pt x="59971" y="1"/>
                  </a:moveTo>
                  <a:lnTo>
                    <a:pt x="52323" y="7623"/>
                  </a:lnTo>
                  <a:lnTo>
                    <a:pt x="52241" y="16329"/>
                  </a:lnTo>
                  <a:lnTo>
                    <a:pt x="49936" y="18309"/>
                  </a:lnTo>
                  <a:lnTo>
                    <a:pt x="38978" y="18201"/>
                  </a:lnTo>
                  <a:lnTo>
                    <a:pt x="36238" y="16221"/>
                  </a:lnTo>
                  <a:lnTo>
                    <a:pt x="23029" y="16112"/>
                  </a:lnTo>
                  <a:lnTo>
                    <a:pt x="21076" y="13210"/>
                  </a:lnTo>
                  <a:lnTo>
                    <a:pt x="3581" y="13074"/>
                  </a:lnTo>
                  <a:lnTo>
                    <a:pt x="1" y="16438"/>
                  </a:lnTo>
                  <a:lnTo>
                    <a:pt x="245" y="16709"/>
                  </a:lnTo>
                  <a:lnTo>
                    <a:pt x="3717" y="13400"/>
                  </a:lnTo>
                  <a:lnTo>
                    <a:pt x="20913" y="13563"/>
                  </a:lnTo>
                  <a:lnTo>
                    <a:pt x="22839" y="16465"/>
                  </a:lnTo>
                  <a:lnTo>
                    <a:pt x="36130" y="16573"/>
                  </a:lnTo>
                  <a:lnTo>
                    <a:pt x="38896" y="18526"/>
                  </a:lnTo>
                  <a:lnTo>
                    <a:pt x="50017" y="18635"/>
                  </a:lnTo>
                  <a:lnTo>
                    <a:pt x="50071" y="18635"/>
                  </a:lnTo>
                  <a:lnTo>
                    <a:pt x="52594" y="16465"/>
                  </a:lnTo>
                  <a:lnTo>
                    <a:pt x="52648" y="7785"/>
                  </a:lnTo>
                  <a:lnTo>
                    <a:pt x="60107" y="326"/>
                  </a:lnTo>
                  <a:lnTo>
                    <a:pt x="63904" y="353"/>
                  </a:lnTo>
                  <a:lnTo>
                    <a:pt x="63904" y="28"/>
                  </a:lnTo>
                  <a:lnTo>
                    <a:pt x="59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0"/>
            <p:cNvSpPr/>
            <p:nvPr/>
          </p:nvSpPr>
          <p:spPr>
            <a:xfrm flipH="1" rot="-2705590">
              <a:off x="-4266" y="3058570"/>
              <a:ext cx="1192368" cy="1020758"/>
            </a:xfrm>
            <a:custGeom>
              <a:rect b="b" l="l" r="r" t="t"/>
              <a:pathLst>
                <a:path extrusionOk="0" h="40822" w="47685">
                  <a:moveTo>
                    <a:pt x="47332" y="0"/>
                  </a:moveTo>
                  <a:lnTo>
                    <a:pt x="47196" y="14240"/>
                  </a:lnTo>
                  <a:lnTo>
                    <a:pt x="22107" y="40469"/>
                  </a:lnTo>
                  <a:lnTo>
                    <a:pt x="1" y="40306"/>
                  </a:lnTo>
                  <a:lnTo>
                    <a:pt x="1" y="40659"/>
                  </a:lnTo>
                  <a:lnTo>
                    <a:pt x="22188" y="40821"/>
                  </a:lnTo>
                  <a:lnTo>
                    <a:pt x="22242" y="40821"/>
                  </a:lnTo>
                  <a:lnTo>
                    <a:pt x="47522" y="14430"/>
                  </a:lnTo>
                  <a:lnTo>
                    <a:pt x="47549" y="14376"/>
                  </a:lnTo>
                  <a:lnTo>
                    <a:pt x="476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0"/>
            <p:cNvSpPr/>
            <p:nvPr/>
          </p:nvSpPr>
          <p:spPr>
            <a:xfrm flipH="1" rot="-2705590">
              <a:off x="-57195" y="2919327"/>
              <a:ext cx="1421615" cy="1064167"/>
            </a:xfrm>
            <a:custGeom>
              <a:rect b="b" l="l" r="r" t="t"/>
              <a:pathLst>
                <a:path extrusionOk="0" h="42558" w="56853">
                  <a:moveTo>
                    <a:pt x="56527" y="0"/>
                  </a:moveTo>
                  <a:lnTo>
                    <a:pt x="56391" y="16247"/>
                  </a:lnTo>
                  <a:lnTo>
                    <a:pt x="31817" y="40523"/>
                  </a:lnTo>
                  <a:lnTo>
                    <a:pt x="1981" y="40279"/>
                  </a:lnTo>
                  <a:lnTo>
                    <a:pt x="1899" y="40279"/>
                  </a:lnTo>
                  <a:lnTo>
                    <a:pt x="1" y="42313"/>
                  </a:lnTo>
                  <a:lnTo>
                    <a:pt x="245" y="42557"/>
                  </a:lnTo>
                  <a:lnTo>
                    <a:pt x="2035" y="40604"/>
                  </a:lnTo>
                  <a:lnTo>
                    <a:pt x="31871" y="40848"/>
                  </a:lnTo>
                  <a:lnTo>
                    <a:pt x="31953" y="40848"/>
                  </a:lnTo>
                  <a:lnTo>
                    <a:pt x="56662" y="16437"/>
                  </a:lnTo>
                  <a:lnTo>
                    <a:pt x="56717" y="16383"/>
                  </a:lnTo>
                  <a:lnTo>
                    <a:pt x="56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0"/>
            <p:cNvSpPr/>
            <p:nvPr/>
          </p:nvSpPr>
          <p:spPr>
            <a:xfrm flipH="1" rot="-2705590">
              <a:off x="-72249" y="2887964"/>
              <a:ext cx="1127930" cy="1075019"/>
            </a:xfrm>
            <a:custGeom>
              <a:rect b="b" l="l" r="r" t="t"/>
              <a:pathLst>
                <a:path extrusionOk="0" h="42992" w="45108">
                  <a:moveTo>
                    <a:pt x="44890" y="1"/>
                  </a:moveTo>
                  <a:lnTo>
                    <a:pt x="42042" y="3391"/>
                  </a:lnTo>
                  <a:lnTo>
                    <a:pt x="41988" y="3473"/>
                  </a:lnTo>
                  <a:lnTo>
                    <a:pt x="41852" y="19340"/>
                  </a:lnTo>
                  <a:lnTo>
                    <a:pt x="24818" y="35669"/>
                  </a:lnTo>
                  <a:lnTo>
                    <a:pt x="24764" y="37947"/>
                  </a:lnTo>
                  <a:lnTo>
                    <a:pt x="19692" y="42667"/>
                  </a:lnTo>
                  <a:lnTo>
                    <a:pt x="0" y="42477"/>
                  </a:lnTo>
                  <a:lnTo>
                    <a:pt x="0" y="42829"/>
                  </a:lnTo>
                  <a:lnTo>
                    <a:pt x="19828" y="42992"/>
                  </a:lnTo>
                  <a:lnTo>
                    <a:pt x="25117" y="38110"/>
                  </a:lnTo>
                  <a:lnTo>
                    <a:pt x="25144" y="35831"/>
                  </a:lnTo>
                  <a:lnTo>
                    <a:pt x="42205" y="19476"/>
                  </a:lnTo>
                  <a:lnTo>
                    <a:pt x="42340" y="3554"/>
                  </a:lnTo>
                  <a:lnTo>
                    <a:pt x="45107" y="218"/>
                  </a:lnTo>
                  <a:lnTo>
                    <a:pt x="44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0"/>
            <p:cNvSpPr/>
            <p:nvPr/>
          </p:nvSpPr>
          <p:spPr>
            <a:xfrm flipH="1" rot="-2705590">
              <a:off x="-19439" y="2749960"/>
              <a:ext cx="965822" cy="1069593"/>
            </a:xfrm>
            <a:custGeom>
              <a:rect b="b" l="l" r="r" t="t"/>
              <a:pathLst>
                <a:path extrusionOk="0" h="42775" w="38625">
                  <a:moveTo>
                    <a:pt x="38381" y="0"/>
                  </a:moveTo>
                  <a:lnTo>
                    <a:pt x="30867" y="6727"/>
                  </a:lnTo>
                  <a:lnTo>
                    <a:pt x="30813" y="6809"/>
                  </a:lnTo>
                  <a:lnTo>
                    <a:pt x="30677" y="23490"/>
                  </a:lnTo>
                  <a:lnTo>
                    <a:pt x="19014" y="35343"/>
                  </a:lnTo>
                  <a:lnTo>
                    <a:pt x="18987" y="35397"/>
                  </a:lnTo>
                  <a:lnTo>
                    <a:pt x="18960" y="38706"/>
                  </a:lnTo>
                  <a:lnTo>
                    <a:pt x="16003" y="42449"/>
                  </a:lnTo>
                  <a:lnTo>
                    <a:pt x="0" y="42314"/>
                  </a:lnTo>
                  <a:lnTo>
                    <a:pt x="0" y="42639"/>
                  </a:lnTo>
                  <a:lnTo>
                    <a:pt x="16166" y="42775"/>
                  </a:lnTo>
                  <a:lnTo>
                    <a:pt x="19285" y="38842"/>
                  </a:lnTo>
                  <a:lnTo>
                    <a:pt x="19340" y="35560"/>
                  </a:lnTo>
                  <a:lnTo>
                    <a:pt x="30949" y="23652"/>
                  </a:lnTo>
                  <a:lnTo>
                    <a:pt x="31030" y="23625"/>
                  </a:lnTo>
                  <a:lnTo>
                    <a:pt x="31166" y="6944"/>
                  </a:lnTo>
                  <a:lnTo>
                    <a:pt x="38625" y="217"/>
                  </a:lnTo>
                  <a:lnTo>
                    <a:pt x="38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0"/>
            <p:cNvSpPr/>
            <p:nvPr/>
          </p:nvSpPr>
          <p:spPr>
            <a:xfrm flipH="1" rot="-2705590">
              <a:off x="-57359" y="2619521"/>
              <a:ext cx="1195744" cy="1100124"/>
            </a:xfrm>
            <a:custGeom>
              <a:rect b="b" l="l" r="r" t="t"/>
              <a:pathLst>
                <a:path extrusionOk="0" h="43996" w="47820">
                  <a:moveTo>
                    <a:pt x="47576" y="1"/>
                  </a:moveTo>
                  <a:lnTo>
                    <a:pt x="39954" y="7948"/>
                  </a:lnTo>
                  <a:lnTo>
                    <a:pt x="39873" y="8002"/>
                  </a:lnTo>
                  <a:lnTo>
                    <a:pt x="39764" y="24494"/>
                  </a:lnTo>
                  <a:lnTo>
                    <a:pt x="28101" y="36048"/>
                  </a:lnTo>
                  <a:lnTo>
                    <a:pt x="28047" y="36075"/>
                  </a:lnTo>
                  <a:lnTo>
                    <a:pt x="28047" y="39276"/>
                  </a:lnTo>
                  <a:lnTo>
                    <a:pt x="25307" y="41717"/>
                  </a:lnTo>
                  <a:lnTo>
                    <a:pt x="2414" y="41500"/>
                  </a:lnTo>
                  <a:lnTo>
                    <a:pt x="2333" y="41500"/>
                  </a:lnTo>
                  <a:lnTo>
                    <a:pt x="0" y="43751"/>
                  </a:lnTo>
                  <a:lnTo>
                    <a:pt x="245" y="43996"/>
                  </a:lnTo>
                  <a:lnTo>
                    <a:pt x="2469" y="41853"/>
                  </a:lnTo>
                  <a:lnTo>
                    <a:pt x="25443" y="42043"/>
                  </a:lnTo>
                  <a:lnTo>
                    <a:pt x="28372" y="39439"/>
                  </a:lnTo>
                  <a:lnTo>
                    <a:pt x="28372" y="36265"/>
                  </a:lnTo>
                  <a:lnTo>
                    <a:pt x="40035" y="24656"/>
                  </a:lnTo>
                  <a:lnTo>
                    <a:pt x="40117" y="24629"/>
                  </a:lnTo>
                  <a:lnTo>
                    <a:pt x="40225" y="8138"/>
                  </a:lnTo>
                  <a:lnTo>
                    <a:pt x="47820" y="218"/>
                  </a:lnTo>
                  <a:lnTo>
                    <a:pt x="475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0"/>
            <p:cNvSpPr/>
            <p:nvPr/>
          </p:nvSpPr>
          <p:spPr>
            <a:xfrm flipH="1" rot="-2705590">
              <a:off x="-52740" y="2814300"/>
              <a:ext cx="1197119" cy="1083146"/>
            </a:xfrm>
            <a:custGeom>
              <a:rect b="b" l="l" r="r" t="t"/>
              <a:pathLst>
                <a:path extrusionOk="0" h="43317" w="47875">
                  <a:moveTo>
                    <a:pt x="47630" y="0"/>
                  </a:moveTo>
                  <a:lnTo>
                    <a:pt x="43480" y="3879"/>
                  </a:lnTo>
                  <a:lnTo>
                    <a:pt x="43345" y="19475"/>
                  </a:lnTo>
                  <a:lnTo>
                    <a:pt x="26853" y="35180"/>
                  </a:lnTo>
                  <a:lnTo>
                    <a:pt x="26772" y="35207"/>
                  </a:lnTo>
                  <a:lnTo>
                    <a:pt x="26772" y="37322"/>
                  </a:lnTo>
                  <a:lnTo>
                    <a:pt x="24222" y="40821"/>
                  </a:lnTo>
                  <a:lnTo>
                    <a:pt x="2578" y="40632"/>
                  </a:lnTo>
                  <a:lnTo>
                    <a:pt x="2496" y="40632"/>
                  </a:lnTo>
                  <a:lnTo>
                    <a:pt x="1" y="43073"/>
                  </a:lnTo>
                  <a:lnTo>
                    <a:pt x="218" y="43317"/>
                  </a:lnTo>
                  <a:lnTo>
                    <a:pt x="2632" y="40984"/>
                  </a:lnTo>
                  <a:lnTo>
                    <a:pt x="24412" y="41147"/>
                  </a:lnTo>
                  <a:lnTo>
                    <a:pt x="27125" y="37431"/>
                  </a:lnTo>
                  <a:lnTo>
                    <a:pt x="27125" y="35342"/>
                  </a:lnTo>
                  <a:lnTo>
                    <a:pt x="43670" y="19665"/>
                  </a:lnTo>
                  <a:lnTo>
                    <a:pt x="43697" y="19611"/>
                  </a:lnTo>
                  <a:lnTo>
                    <a:pt x="43833" y="4014"/>
                  </a:lnTo>
                  <a:lnTo>
                    <a:pt x="47874" y="217"/>
                  </a:lnTo>
                  <a:lnTo>
                    <a:pt x="476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0"/>
            <p:cNvSpPr/>
            <p:nvPr/>
          </p:nvSpPr>
          <p:spPr>
            <a:xfrm flipH="1" rot="-2705590">
              <a:off x="164231" y="2297901"/>
              <a:ext cx="525657" cy="1315818"/>
            </a:xfrm>
            <a:custGeom>
              <a:rect b="b" l="l" r="r" t="t"/>
              <a:pathLst>
                <a:path extrusionOk="0" h="52622" w="21022">
                  <a:moveTo>
                    <a:pt x="16790" y="1"/>
                  </a:moveTo>
                  <a:lnTo>
                    <a:pt x="12532" y="4259"/>
                  </a:lnTo>
                  <a:lnTo>
                    <a:pt x="12505" y="7921"/>
                  </a:lnTo>
                  <a:lnTo>
                    <a:pt x="20669" y="16601"/>
                  </a:lnTo>
                  <a:lnTo>
                    <a:pt x="20479" y="41555"/>
                  </a:lnTo>
                  <a:lnTo>
                    <a:pt x="13942" y="48959"/>
                  </a:lnTo>
                  <a:lnTo>
                    <a:pt x="11664" y="48932"/>
                  </a:lnTo>
                  <a:lnTo>
                    <a:pt x="7839" y="52296"/>
                  </a:lnTo>
                  <a:lnTo>
                    <a:pt x="1" y="52214"/>
                  </a:lnTo>
                  <a:lnTo>
                    <a:pt x="1" y="52567"/>
                  </a:lnTo>
                  <a:lnTo>
                    <a:pt x="7975" y="52621"/>
                  </a:lnTo>
                  <a:lnTo>
                    <a:pt x="11800" y="49285"/>
                  </a:lnTo>
                  <a:lnTo>
                    <a:pt x="14078" y="49312"/>
                  </a:lnTo>
                  <a:lnTo>
                    <a:pt x="20778" y="41717"/>
                  </a:lnTo>
                  <a:lnTo>
                    <a:pt x="20805" y="41636"/>
                  </a:lnTo>
                  <a:lnTo>
                    <a:pt x="21022" y="16519"/>
                  </a:lnTo>
                  <a:lnTo>
                    <a:pt x="21022" y="16465"/>
                  </a:lnTo>
                  <a:lnTo>
                    <a:pt x="12857" y="7813"/>
                  </a:lnTo>
                  <a:lnTo>
                    <a:pt x="12884" y="4395"/>
                  </a:lnTo>
                  <a:lnTo>
                    <a:pt x="17007" y="245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0"/>
            <p:cNvSpPr/>
            <p:nvPr/>
          </p:nvSpPr>
          <p:spPr>
            <a:xfrm flipH="1" rot="-2705590">
              <a:off x="203958" y="2215846"/>
              <a:ext cx="582644" cy="1328696"/>
            </a:xfrm>
            <a:custGeom>
              <a:rect b="b" l="l" r="r" t="t"/>
              <a:pathLst>
                <a:path extrusionOk="0" h="53137" w="23301">
                  <a:moveTo>
                    <a:pt x="21130" y="1"/>
                  </a:moveTo>
                  <a:lnTo>
                    <a:pt x="15814" y="4937"/>
                  </a:lnTo>
                  <a:lnTo>
                    <a:pt x="15787" y="9793"/>
                  </a:lnTo>
                  <a:lnTo>
                    <a:pt x="22975" y="17740"/>
                  </a:lnTo>
                  <a:lnTo>
                    <a:pt x="22812" y="40605"/>
                  </a:lnTo>
                  <a:lnTo>
                    <a:pt x="12668" y="50831"/>
                  </a:lnTo>
                  <a:lnTo>
                    <a:pt x="2008" y="50749"/>
                  </a:lnTo>
                  <a:lnTo>
                    <a:pt x="1" y="52892"/>
                  </a:lnTo>
                  <a:lnTo>
                    <a:pt x="245" y="53136"/>
                  </a:lnTo>
                  <a:lnTo>
                    <a:pt x="2144" y="51102"/>
                  </a:lnTo>
                  <a:lnTo>
                    <a:pt x="12803" y="51156"/>
                  </a:lnTo>
                  <a:lnTo>
                    <a:pt x="23083" y="40822"/>
                  </a:lnTo>
                  <a:lnTo>
                    <a:pt x="23138" y="40741"/>
                  </a:lnTo>
                  <a:lnTo>
                    <a:pt x="23300" y="17658"/>
                  </a:lnTo>
                  <a:lnTo>
                    <a:pt x="23300" y="17604"/>
                  </a:lnTo>
                  <a:lnTo>
                    <a:pt x="16112" y="9657"/>
                  </a:lnTo>
                  <a:lnTo>
                    <a:pt x="16167" y="5127"/>
                  </a:lnTo>
                  <a:lnTo>
                    <a:pt x="21374" y="245"/>
                  </a:lnTo>
                  <a:lnTo>
                    <a:pt x="211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0"/>
            <p:cNvSpPr/>
            <p:nvPr/>
          </p:nvSpPr>
          <p:spPr>
            <a:xfrm flipH="1" rot="-2705590">
              <a:off x="249151" y="2213107"/>
              <a:ext cx="366950" cy="1239853"/>
            </a:xfrm>
            <a:custGeom>
              <a:rect b="b" l="l" r="r" t="t"/>
              <a:pathLst>
                <a:path extrusionOk="0" h="49584" w="14675">
                  <a:moveTo>
                    <a:pt x="13210" y="1"/>
                  </a:moveTo>
                  <a:lnTo>
                    <a:pt x="7243" y="5941"/>
                  </a:lnTo>
                  <a:lnTo>
                    <a:pt x="7216" y="5968"/>
                  </a:lnTo>
                  <a:lnTo>
                    <a:pt x="7134" y="13590"/>
                  </a:lnTo>
                  <a:lnTo>
                    <a:pt x="14322" y="21646"/>
                  </a:lnTo>
                  <a:lnTo>
                    <a:pt x="14186" y="40985"/>
                  </a:lnTo>
                  <a:lnTo>
                    <a:pt x="6103" y="49230"/>
                  </a:lnTo>
                  <a:lnTo>
                    <a:pt x="1" y="49203"/>
                  </a:lnTo>
                  <a:lnTo>
                    <a:pt x="1" y="49529"/>
                  </a:lnTo>
                  <a:lnTo>
                    <a:pt x="6266" y="49583"/>
                  </a:lnTo>
                  <a:lnTo>
                    <a:pt x="14539" y="41120"/>
                  </a:lnTo>
                  <a:lnTo>
                    <a:pt x="14675" y="21564"/>
                  </a:lnTo>
                  <a:lnTo>
                    <a:pt x="14675" y="21510"/>
                  </a:lnTo>
                  <a:lnTo>
                    <a:pt x="7460" y="13454"/>
                  </a:lnTo>
                  <a:lnTo>
                    <a:pt x="7541" y="6104"/>
                  </a:lnTo>
                  <a:lnTo>
                    <a:pt x="13454" y="245"/>
                  </a:lnTo>
                  <a:lnTo>
                    <a:pt x="132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0"/>
            <p:cNvSpPr/>
            <p:nvPr/>
          </p:nvSpPr>
          <p:spPr>
            <a:xfrm flipH="1" rot="-2705590">
              <a:off x="274628" y="2068853"/>
              <a:ext cx="533809" cy="1274410"/>
            </a:xfrm>
            <a:custGeom>
              <a:rect b="b" l="l" r="r" t="t"/>
              <a:pathLst>
                <a:path extrusionOk="0" h="50966" w="21348">
                  <a:moveTo>
                    <a:pt x="21103" y="0"/>
                  </a:moveTo>
                  <a:lnTo>
                    <a:pt x="14810" y="5778"/>
                  </a:lnTo>
                  <a:lnTo>
                    <a:pt x="14702" y="16600"/>
                  </a:lnTo>
                  <a:lnTo>
                    <a:pt x="14702" y="16654"/>
                  </a:lnTo>
                  <a:lnTo>
                    <a:pt x="20940" y="23598"/>
                  </a:lnTo>
                  <a:lnTo>
                    <a:pt x="20805" y="41988"/>
                  </a:lnTo>
                  <a:lnTo>
                    <a:pt x="15082" y="48959"/>
                  </a:lnTo>
                  <a:lnTo>
                    <a:pt x="2361" y="48877"/>
                  </a:lnTo>
                  <a:lnTo>
                    <a:pt x="1" y="50695"/>
                  </a:lnTo>
                  <a:lnTo>
                    <a:pt x="191" y="50966"/>
                  </a:lnTo>
                  <a:lnTo>
                    <a:pt x="2469" y="49203"/>
                  </a:lnTo>
                  <a:lnTo>
                    <a:pt x="15244" y="49311"/>
                  </a:lnTo>
                  <a:lnTo>
                    <a:pt x="21103" y="42151"/>
                  </a:lnTo>
                  <a:lnTo>
                    <a:pt x="21157" y="42124"/>
                  </a:lnTo>
                  <a:lnTo>
                    <a:pt x="21293" y="23544"/>
                  </a:lnTo>
                  <a:lnTo>
                    <a:pt x="21293" y="23462"/>
                  </a:lnTo>
                  <a:lnTo>
                    <a:pt x="15055" y="16546"/>
                  </a:lnTo>
                  <a:lnTo>
                    <a:pt x="15136" y="5913"/>
                  </a:lnTo>
                  <a:lnTo>
                    <a:pt x="21347" y="244"/>
                  </a:lnTo>
                  <a:lnTo>
                    <a:pt x="211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0"/>
            <p:cNvSpPr/>
            <p:nvPr/>
          </p:nvSpPr>
          <p:spPr>
            <a:xfrm flipH="1" rot="-2705590">
              <a:off x="449170" y="2396517"/>
              <a:ext cx="184513" cy="868827"/>
            </a:xfrm>
            <a:custGeom>
              <a:rect b="b" l="l" r="r" t="t"/>
              <a:pathLst>
                <a:path extrusionOk="0" h="34746" w="7379">
                  <a:moveTo>
                    <a:pt x="381" y="0"/>
                  </a:moveTo>
                  <a:lnTo>
                    <a:pt x="326" y="7161"/>
                  </a:lnTo>
                  <a:lnTo>
                    <a:pt x="7026" y="13915"/>
                  </a:lnTo>
                  <a:lnTo>
                    <a:pt x="6890" y="29457"/>
                  </a:lnTo>
                  <a:lnTo>
                    <a:pt x="2306" y="34421"/>
                  </a:lnTo>
                  <a:lnTo>
                    <a:pt x="1" y="34393"/>
                  </a:lnTo>
                  <a:lnTo>
                    <a:pt x="1" y="34719"/>
                  </a:lnTo>
                  <a:lnTo>
                    <a:pt x="2496" y="34746"/>
                  </a:lnTo>
                  <a:lnTo>
                    <a:pt x="7243" y="29592"/>
                  </a:lnTo>
                  <a:lnTo>
                    <a:pt x="7379" y="13834"/>
                  </a:lnTo>
                  <a:lnTo>
                    <a:pt x="7379" y="13779"/>
                  </a:lnTo>
                  <a:lnTo>
                    <a:pt x="652" y="7025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0"/>
            <p:cNvSpPr/>
            <p:nvPr/>
          </p:nvSpPr>
          <p:spPr>
            <a:xfrm flipH="1" rot="-2705590">
              <a:off x="331966" y="2072289"/>
              <a:ext cx="295735" cy="1164562"/>
            </a:xfrm>
            <a:custGeom>
              <a:rect b="b" l="l" r="r" t="t"/>
              <a:pathLst>
                <a:path extrusionOk="0" h="46573" w="11827">
                  <a:moveTo>
                    <a:pt x="11583" y="1"/>
                  </a:moveTo>
                  <a:lnTo>
                    <a:pt x="2985" y="7731"/>
                  </a:lnTo>
                  <a:lnTo>
                    <a:pt x="2876" y="20940"/>
                  </a:lnTo>
                  <a:lnTo>
                    <a:pt x="10064" y="27423"/>
                  </a:lnTo>
                  <a:lnTo>
                    <a:pt x="9955" y="40714"/>
                  </a:lnTo>
                  <a:lnTo>
                    <a:pt x="6294" y="44131"/>
                  </a:lnTo>
                  <a:lnTo>
                    <a:pt x="2306" y="44104"/>
                  </a:lnTo>
                  <a:lnTo>
                    <a:pt x="1" y="46355"/>
                  </a:lnTo>
                  <a:lnTo>
                    <a:pt x="191" y="46572"/>
                  </a:lnTo>
                  <a:lnTo>
                    <a:pt x="2442" y="44457"/>
                  </a:lnTo>
                  <a:lnTo>
                    <a:pt x="6429" y="44484"/>
                  </a:lnTo>
                  <a:lnTo>
                    <a:pt x="10308" y="40849"/>
                  </a:lnTo>
                  <a:lnTo>
                    <a:pt x="10389" y="27260"/>
                  </a:lnTo>
                  <a:lnTo>
                    <a:pt x="3229" y="20778"/>
                  </a:lnTo>
                  <a:lnTo>
                    <a:pt x="3310" y="7867"/>
                  </a:lnTo>
                  <a:lnTo>
                    <a:pt x="11827" y="272"/>
                  </a:lnTo>
                  <a:lnTo>
                    <a:pt x="115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0"/>
            <p:cNvSpPr/>
            <p:nvPr/>
          </p:nvSpPr>
          <p:spPr>
            <a:xfrm flipH="1" rot="-2705590">
              <a:off x="310324" y="2069697"/>
              <a:ext cx="217744" cy="929214"/>
            </a:xfrm>
            <a:custGeom>
              <a:rect b="b" l="l" r="r" t="t"/>
              <a:pathLst>
                <a:path extrusionOk="0" h="37161" w="8708">
                  <a:moveTo>
                    <a:pt x="8463" y="1"/>
                  </a:moveTo>
                  <a:lnTo>
                    <a:pt x="272" y="7324"/>
                  </a:lnTo>
                  <a:lnTo>
                    <a:pt x="244" y="7379"/>
                  </a:lnTo>
                  <a:lnTo>
                    <a:pt x="0" y="37160"/>
                  </a:lnTo>
                  <a:lnTo>
                    <a:pt x="326" y="37160"/>
                  </a:lnTo>
                  <a:lnTo>
                    <a:pt x="570" y="7514"/>
                  </a:lnTo>
                  <a:lnTo>
                    <a:pt x="8707" y="245"/>
                  </a:lnTo>
                  <a:lnTo>
                    <a:pt x="84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0"/>
            <p:cNvSpPr/>
            <p:nvPr/>
          </p:nvSpPr>
          <p:spPr>
            <a:xfrm flipH="1" rot="-2705590">
              <a:off x="1856917" y="3928288"/>
              <a:ext cx="722347" cy="1121154"/>
            </a:xfrm>
            <a:custGeom>
              <a:rect b="b" l="l" r="r" t="t"/>
              <a:pathLst>
                <a:path extrusionOk="0" h="44837" w="28888">
                  <a:moveTo>
                    <a:pt x="245" y="1"/>
                  </a:moveTo>
                  <a:lnTo>
                    <a:pt x="1" y="272"/>
                  </a:lnTo>
                  <a:lnTo>
                    <a:pt x="3174" y="2957"/>
                  </a:lnTo>
                  <a:lnTo>
                    <a:pt x="13020" y="3039"/>
                  </a:lnTo>
                  <a:lnTo>
                    <a:pt x="28562" y="19259"/>
                  </a:lnTo>
                  <a:lnTo>
                    <a:pt x="28345" y="44836"/>
                  </a:lnTo>
                  <a:lnTo>
                    <a:pt x="28698" y="44836"/>
                  </a:lnTo>
                  <a:lnTo>
                    <a:pt x="28888" y="19232"/>
                  </a:lnTo>
                  <a:lnTo>
                    <a:pt x="28888" y="19123"/>
                  </a:lnTo>
                  <a:lnTo>
                    <a:pt x="13183" y="2767"/>
                  </a:lnTo>
                  <a:lnTo>
                    <a:pt x="13156" y="2713"/>
                  </a:lnTo>
                  <a:lnTo>
                    <a:pt x="3337" y="263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0"/>
            <p:cNvSpPr/>
            <p:nvPr/>
          </p:nvSpPr>
          <p:spPr>
            <a:xfrm flipH="1" rot="-2705590">
              <a:off x="797448" y="2764290"/>
              <a:ext cx="46835" cy="46234"/>
            </a:xfrm>
            <a:custGeom>
              <a:rect b="b" l="l" r="r" t="t"/>
              <a:pathLst>
                <a:path extrusionOk="0" h="1849" w="1873">
                  <a:moveTo>
                    <a:pt x="950" y="0"/>
                  </a:moveTo>
                  <a:cubicBezTo>
                    <a:pt x="408" y="0"/>
                    <a:pt x="1" y="407"/>
                    <a:pt x="1" y="895"/>
                  </a:cubicBezTo>
                  <a:cubicBezTo>
                    <a:pt x="1" y="1410"/>
                    <a:pt x="408" y="1817"/>
                    <a:pt x="923" y="1844"/>
                  </a:cubicBezTo>
                  <a:cubicBezTo>
                    <a:pt x="951" y="1847"/>
                    <a:pt x="978" y="1849"/>
                    <a:pt x="1006" y="1849"/>
                  </a:cubicBezTo>
                  <a:cubicBezTo>
                    <a:pt x="1481" y="1849"/>
                    <a:pt x="1847" y="1411"/>
                    <a:pt x="1872" y="949"/>
                  </a:cubicBezTo>
                  <a:cubicBezTo>
                    <a:pt x="1872" y="434"/>
                    <a:pt x="1465" y="27"/>
                    <a:pt x="9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0"/>
            <p:cNvSpPr/>
            <p:nvPr/>
          </p:nvSpPr>
          <p:spPr>
            <a:xfrm flipH="1" rot="-2705590">
              <a:off x="1148823" y="2940871"/>
              <a:ext cx="47485" cy="46810"/>
            </a:xfrm>
            <a:custGeom>
              <a:rect b="b" l="l" r="r" t="t"/>
              <a:pathLst>
                <a:path extrusionOk="0" h="1872" w="1899">
                  <a:moveTo>
                    <a:pt x="950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11"/>
                    <a:pt x="407" y="1818"/>
                    <a:pt x="922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99" y="434"/>
                    <a:pt x="1438" y="27"/>
                    <a:pt x="9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0"/>
            <p:cNvSpPr/>
            <p:nvPr/>
          </p:nvSpPr>
          <p:spPr>
            <a:xfrm flipH="1" rot="-2705590">
              <a:off x="971091" y="2933414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901" y="1"/>
                  </a:moveTo>
                  <a:cubicBezTo>
                    <a:pt x="409" y="1"/>
                    <a:pt x="27" y="399"/>
                    <a:pt x="0" y="924"/>
                  </a:cubicBezTo>
                  <a:cubicBezTo>
                    <a:pt x="0" y="1440"/>
                    <a:pt x="407" y="1847"/>
                    <a:pt x="896" y="1874"/>
                  </a:cubicBezTo>
                  <a:cubicBezTo>
                    <a:pt x="1411" y="1874"/>
                    <a:pt x="1818" y="1467"/>
                    <a:pt x="1845" y="952"/>
                  </a:cubicBezTo>
                  <a:cubicBezTo>
                    <a:pt x="1845" y="436"/>
                    <a:pt x="1438" y="29"/>
                    <a:pt x="950" y="2"/>
                  </a:cubicBezTo>
                  <a:cubicBezTo>
                    <a:pt x="933" y="1"/>
                    <a:pt x="917" y="1"/>
                    <a:pt x="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0"/>
            <p:cNvSpPr/>
            <p:nvPr/>
          </p:nvSpPr>
          <p:spPr>
            <a:xfrm flipH="1" rot="-2705590">
              <a:off x="1151556" y="3111309"/>
              <a:ext cx="46810" cy="46860"/>
            </a:xfrm>
            <a:custGeom>
              <a:rect b="b" l="l" r="r" t="t"/>
              <a:pathLst>
                <a:path extrusionOk="0" h="1874" w="1872">
                  <a:moveTo>
                    <a:pt x="904" y="0"/>
                  </a:moveTo>
                  <a:cubicBezTo>
                    <a:pt x="409" y="0"/>
                    <a:pt x="0" y="424"/>
                    <a:pt x="0" y="924"/>
                  </a:cubicBezTo>
                  <a:cubicBezTo>
                    <a:pt x="0" y="1412"/>
                    <a:pt x="407" y="1819"/>
                    <a:pt x="922" y="1873"/>
                  </a:cubicBezTo>
                  <a:cubicBezTo>
                    <a:pt x="1438" y="1873"/>
                    <a:pt x="1844" y="1466"/>
                    <a:pt x="1872" y="951"/>
                  </a:cubicBezTo>
                  <a:cubicBezTo>
                    <a:pt x="1872" y="435"/>
                    <a:pt x="1465" y="29"/>
                    <a:pt x="949" y="2"/>
                  </a:cubicBezTo>
                  <a:cubicBezTo>
                    <a:pt x="934" y="1"/>
                    <a:pt x="919" y="0"/>
                    <a:pt x="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0"/>
            <p:cNvSpPr/>
            <p:nvPr/>
          </p:nvSpPr>
          <p:spPr>
            <a:xfrm flipH="1" rot="-2705590">
              <a:off x="1333052" y="3289414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904" y="1"/>
                  </a:moveTo>
                  <a:cubicBezTo>
                    <a:pt x="409" y="1"/>
                    <a:pt x="1" y="423"/>
                    <a:pt x="1" y="897"/>
                  </a:cubicBezTo>
                  <a:cubicBezTo>
                    <a:pt x="1" y="1412"/>
                    <a:pt x="435" y="1819"/>
                    <a:pt x="923" y="1873"/>
                  </a:cubicBezTo>
                  <a:cubicBezTo>
                    <a:pt x="1438" y="1873"/>
                    <a:pt x="1845" y="1467"/>
                    <a:pt x="1872" y="951"/>
                  </a:cubicBezTo>
                  <a:cubicBezTo>
                    <a:pt x="1872" y="436"/>
                    <a:pt x="1465" y="29"/>
                    <a:pt x="950" y="2"/>
                  </a:cubicBezTo>
                  <a:cubicBezTo>
                    <a:pt x="935" y="1"/>
                    <a:pt x="919" y="1"/>
                    <a:pt x="9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0"/>
            <p:cNvSpPr/>
            <p:nvPr/>
          </p:nvSpPr>
          <p:spPr>
            <a:xfrm flipH="1" rot="-2705590">
              <a:off x="1514080" y="3449810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49" y="1"/>
                  </a:moveTo>
                  <a:cubicBezTo>
                    <a:pt x="461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2" y="1873"/>
                  </a:cubicBezTo>
                  <a:cubicBezTo>
                    <a:pt x="1438" y="1873"/>
                    <a:pt x="1845" y="1466"/>
                    <a:pt x="1872" y="950"/>
                  </a:cubicBezTo>
                  <a:cubicBezTo>
                    <a:pt x="1872" y="435"/>
                    <a:pt x="1465" y="28"/>
                    <a:pt x="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0"/>
            <p:cNvSpPr/>
            <p:nvPr/>
          </p:nvSpPr>
          <p:spPr>
            <a:xfrm flipH="1" rot="-2705590">
              <a:off x="1781563" y="3729916"/>
              <a:ext cx="46835" cy="46860"/>
            </a:xfrm>
            <a:custGeom>
              <a:rect b="b" l="l" r="r" t="t"/>
              <a:pathLst>
                <a:path extrusionOk="0" h="1874" w="1873">
                  <a:moveTo>
                    <a:pt x="899" y="0"/>
                  </a:moveTo>
                  <a:cubicBezTo>
                    <a:pt x="382" y="0"/>
                    <a:pt x="1" y="399"/>
                    <a:pt x="1" y="924"/>
                  </a:cubicBezTo>
                  <a:cubicBezTo>
                    <a:pt x="1" y="1439"/>
                    <a:pt x="408" y="1846"/>
                    <a:pt x="923" y="1873"/>
                  </a:cubicBezTo>
                  <a:cubicBezTo>
                    <a:pt x="1438" y="1873"/>
                    <a:pt x="1845" y="1466"/>
                    <a:pt x="1872" y="951"/>
                  </a:cubicBezTo>
                  <a:cubicBezTo>
                    <a:pt x="1872" y="463"/>
                    <a:pt x="1466" y="56"/>
                    <a:pt x="950" y="2"/>
                  </a:cubicBezTo>
                  <a:cubicBezTo>
                    <a:pt x="933" y="1"/>
                    <a:pt x="916" y="0"/>
                    <a:pt x="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0"/>
            <p:cNvSpPr/>
            <p:nvPr/>
          </p:nvSpPr>
          <p:spPr>
            <a:xfrm flipH="1" rot="-2705590">
              <a:off x="1712872" y="364420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55" y="408"/>
                    <a:pt x="1" y="923"/>
                  </a:cubicBezTo>
                  <a:cubicBezTo>
                    <a:pt x="1" y="1438"/>
                    <a:pt x="435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0"/>
            <p:cNvSpPr/>
            <p:nvPr/>
          </p:nvSpPr>
          <p:spPr>
            <a:xfrm flipH="1" rot="-2705590">
              <a:off x="2047366" y="3821613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11"/>
                    <a:pt x="407" y="1818"/>
                    <a:pt x="923" y="1872"/>
                  </a:cubicBezTo>
                  <a:cubicBezTo>
                    <a:pt x="1411" y="1872"/>
                    <a:pt x="1818" y="1466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0"/>
            <p:cNvSpPr/>
            <p:nvPr/>
          </p:nvSpPr>
          <p:spPr>
            <a:xfrm flipH="1" rot="-2705590">
              <a:off x="893957" y="304504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8"/>
                    <a:pt x="1" y="923"/>
                  </a:cubicBezTo>
                  <a:cubicBezTo>
                    <a:pt x="1" y="1438"/>
                    <a:pt x="408" y="1845"/>
                    <a:pt x="923" y="1872"/>
                  </a:cubicBezTo>
                  <a:cubicBezTo>
                    <a:pt x="1411" y="1872"/>
                    <a:pt x="1818" y="1465"/>
                    <a:pt x="1872" y="950"/>
                  </a:cubicBezTo>
                  <a:cubicBezTo>
                    <a:pt x="1872" y="462"/>
                    <a:pt x="1438" y="55"/>
                    <a:pt x="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0"/>
            <p:cNvSpPr/>
            <p:nvPr/>
          </p:nvSpPr>
          <p:spPr>
            <a:xfrm flipH="1" rot="-2705590">
              <a:off x="972450" y="3121663"/>
              <a:ext cx="46810" cy="46259"/>
            </a:xfrm>
            <a:custGeom>
              <a:rect b="b" l="l" r="r" t="t"/>
              <a:pathLst>
                <a:path extrusionOk="0" h="1850" w="1872">
                  <a:moveTo>
                    <a:pt x="871" y="0"/>
                  </a:moveTo>
                  <a:cubicBezTo>
                    <a:pt x="413" y="0"/>
                    <a:pt x="0" y="438"/>
                    <a:pt x="0" y="900"/>
                  </a:cubicBezTo>
                  <a:cubicBezTo>
                    <a:pt x="0" y="1415"/>
                    <a:pt x="434" y="1822"/>
                    <a:pt x="923" y="1849"/>
                  </a:cubicBezTo>
                  <a:cubicBezTo>
                    <a:pt x="1438" y="1849"/>
                    <a:pt x="1845" y="1442"/>
                    <a:pt x="1872" y="954"/>
                  </a:cubicBezTo>
                  <a:cubicBezTo>
                    <a:pt x="1872" y="439"/>
                    <a:pt x="1465" y="32"/>
                    <a:pt x="950" y="5"/>
                  </a:cubicBezTo>
                  <a:cubicBezTo>
                    <a:pt x="923" y="2"/>
                    <a:pt x="897" y="0"/>
                    <a:pt x="8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0"/>
            <p:cNvSpPr/>
            <p:nvPr/>
          </p:nvSpPr>
          <p:spPr>
            <a:xfrm flipH="1" rot="-2705590">
              <a:off x="1058199" y="3205923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7"/>
                    <a:pt x="0" y="923"/>
                  </a:cubicBezTo>
                  <a:cubicBezTo>
                    <a:pt x="0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0"/>
            <p:cNvSpPr/>
            <p:nvPr/>
          </p:nvSpPr>
          <p:spPr>
            <a:xfrm flipH="1" rot="-2705590">
              <a:off x="1152792" y="3299288"/>
              <a:ext cx="46810" cy="46835"/>
            </a:xfrm>
            <a:custGeom>
              <a:rect b="b" l="l" r="r" t="t"/>
              <a:pathLst>
                <a:path extrusionOk="0" h="1873" w="1872">
                  <a:moveTo>
                    <a:pt x="950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6"/>
                    <a:pt x="1872" y="950"/>
                  </a:cubicBezTo>
                  <a:cubicBezTo>
                    <a:pt x="1872" y="462"/>
                    <a:pt x="1465" y="55"/>
                    <a:pt x="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0"/>
            <p:cNvSpPr/>
            <p:nvPr/>
          </p:nvSpPr>
          <p:spPr>
            <a:xfrm flipH="1" rot="-2705590">
              <a:off x="1331381" y="3118255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35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0"/>
            <p:cNvSpPr/>
            <p:nvPr/>
          </p:nvSpPr>
          <p:spPr>
            <a:xfrm flipH="1" rot="-2705590">
              <a:off x="1512993" y="3296578"/>
              <a:ext cx="46134" cy="46860"/>
            </a:xfrm>
            <a:custGeom>
              <a:rect b="b" l="l" r="r" t="t"/>
              <a:pathLst>
                <a:path extrusionOk="0" h="1874" w="1845">
                  <a:moveTo>
                    <a:pt x="871" y="1"/>
                  </a:moveTo>
                  <a:cubicBezTo>
                    <a:pt x="380" y="1"/>
                    <a:pt x="1" y="374"/>
                    <a:pt x="1" y="924"/>
                  </a:cubicBezTo>
                  <a:cubicBezTo>
                    <a:pt x="1" y="1413"/>
                    <a:pt x="407" y="1819"/>
                    <a:pt x="896" y="1874"/>
                  </a:cubicBezTo>
                  <a:cubicBezTo>
                    <a:pt x="1411" y="1874"/>
                    <a:pt x="1818" y="1467"/>
                    <a:pt x="1845" y="951"/>
                  </a:cubicBezTo>
                  <a:cubicBezTo>
                    <a:pt x="1845" y="436"/>
                    <a:pt x="1438" y="29"/>
                    <a:pt x="923" y="2"/>
                  </a:cubicBezTo>
                  <a:cubicBezTo>
                    <a:pt x="905" y="1"/>
                    <a:pt x="888" y="1"/>
                    <a:pt x="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0"/>
            <p:cNvSpPr/>
            <p:nvPr/>
          </p:nvSpPr>
          <p:spPr>
            <a:xfrm flipH="1" rot="-2705590">
              <a:off x="1685294" y="3465405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34" y="0"/>
                    <a:pt x="27" y="407"/>
                    <a:pt x="0" y="922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10" y="1872"/>
                    <a:pt x="1817" y="1465"/>
                    <a:pt x="1872" y="949"/>
                  </a:cubicBezTo>
                  <a:cubicBezTo>
                    <a:pt x="1872" y="434"/>
                    <a:pt x="1465" y="27"/>
                    <a:pt x="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0"/>
            <p:cNvSpPr/>
            <p:nvPr/>
          </p:nvSpPr>
          <p:spPr>
            <a:xfrm flipH="1" rot="-2705590">
              <a:off x="1239232" y="3384536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2"/>
                  </a:cubicBezTo>
                  <a:cubicBezTo>
                    <a:pt x="0" y="1438"/>
                    <a:pt x="407" y="1844"/>
                    <a:pt x="922" y="1872"/>
                  </a:cubicBezTo>
                  <a:cubicBezTo>
                    <a:pt x="1411" y="1872"/>
                    <a:pt x="1817" y="1465"/>
                    <a:pt x="1872" y="949"/>
                  </a:cubicBezTo>
                  <a:cubicBezTo>
                    <a:pt x="1872" y="434"/>
                    <a:pt x="1438" y="27"/>
                    <a:pt x="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0"/>
            <p:cNvSpPr/>
            <p:nvPr/>
          </p:nvSpPr>
          <p:spPr>
            <a:xfrm flipH="1" rot="-2705590">
              <a:off x="1343423" y="3485547"/>
              <a:ext cx="46835" cy="46835"/>
            </a:xfrm>
            <a:custGeom>
              <a:rect b="b" l="l" r="r" t="t"/>
              <a:pathLst>
                <a:path extrusionOk="0" h="1873" w="1873">
                  <a:moveTo>
                    <a:pt x="950" y="1"/>
                  </a:moveTo>
                  <a:cubicBezTo>
                    <a:pt x="462" y="1"/>
                    <a:pt x="1" y="407"/>
                    <a:pt x="1" y="923"/>
                  </a:cubicBezTo>
                  <a:cubicBezTo>
                    <a:pt x="1" y="1411"/>
                    <a:pt x="408" y="1818"/>
                    <a:pt x="923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35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0"/>
            <p:cNvSpPr/>
            <p:nvPr/>
          </p:nvSpPr>
          <p:spPr>
            <a:xfrm flipH="1" rot="-2705590">
              <a:off x="1412088" y="3553072"/>
              <a:ext cx="46835" cy="46810"/>
            </a:xfrm>
            <a:custGeom>
              <a:rect b="b" l="l" r="r" t="t"/>
              <a:pathLst>
                <a:path extrusionOk="0" h="1872" w="1873">
                  <a:moveTo>
                    <a:pt x="950" y="0"/>
                  </a:moveTo>
                  <a:cubicBezTo>
                    <a:pt x="435" y="0"/>
                    <a:pt x="1" y="407"/>
                    <a:pt x="1" y="922"/>
                  </a:cubicBezTo>
                  <a:cubicBezTo>
                    <a:pt x="1" y="1438"/>
                    <a:pt x="407" y="1845"/>
                    <a:pt x="923" y="1872"/>
                  </a:cubicBezTo>
                  <a:cubicBezTo>
                    <a:pt x="1438" y="1872"/>
                    <a:pt x="1845" y="1465"/>
                    <a:pt x="1872" y="949"/>
                  </a:cubicBezTo>
                  <a:cubicBezTo>
                    <a:pt x="1872" y="461"/>
                    <a:pt x="1465" y="54"/>
                    <a:pt x="9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0"/>
            <p:cNvSpPr/>
            <p:nvPr/>
          </p:nvSpPr>
          <p:spPr>
            <a:xfrm flipH="1" rot="-2705590">
              <a:off x="1506941" y="3647004"/>
              <a:ext cx="46810" cy="46134"/>
            </a:xfrm>
            <a:custGeom>
              <a:rect b="b" l="l" r="r" t="t"/>
              <a:pathLst>
                <a:path extrusionOk="0" h="1845" w="1872">
                  <a:moveTo>
                    <a:pt x="950" y="1"/>
                  </a:moveTo>
                  <a:cubicBezTo>
                    <a:pt x="407" y="1"/>
                    <a:pt x="0" y="407"/>
                    <a:pt x="0" y="896"/>
                  </a:cubicBezTo>
                  <a:cubicBezTo>
                    <a:pt x="0" y="1411"/>
                    <a:pt x="407" y="1818"/>
                    <a:pt x="923" y="1845"/>
                  </a:cubicBezTo>
                  <a:cubicBezTo>
                    <a:pt x="1411" y="1845"/>
                    <a:pt x="1818" y="1438"/>
                    <a:pt x="1872" y="950"/>
                  </a:cubicBezTo>
                  <a:cubicBezTo>
                    <a:pt x="1872" y="434"/>
                    <a:pt x="1465" y="28"/>
                    <a:pt x="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0"/>
            <p:cNvSpPr/>
            <p:nvPr/>
          </p:nvSpPr>
          <p:spPr>
            <a:xfrm flipH="1" rot="-2705590">
              <a:off x="1610519" y="3748165"/>
              <a:ext cx="46134" cy="46835"/>
            </a:xfrm>
            <a:custGeom>
              <a:rect b="b" l="l" r="r" t="t"/>
              <a:pathLst>
                <a:path extrusionOk="0" h="1873" w="1845">
                  <a:moveTo>
                    <a:pt x="923" y="1"/>
                  </a:moveTo>
                  <a:cubicBezTo>
                    <a:pt x="407" y="1"/>
                    <a:pt x="0" y="408"/>
                    <a:pt x="0" y="923"/>
                  </a:cubicBezTo>
                  <a:cubicBezTo>
                    <a:pt x="0" y="1438"/>
                    <a:pt x="407" y="1845"/>
                    <a:pt x="895" y="1872"/>
                  </a:cubicBezTo>
                  <a:cubicBezTo>
                    <a:pt x="1411" y="1872"/>
                    <a:pt x="1818" y="1466"/>
                    <a:pt x="1845" y="950"/>
                  </a:cubicBezTo>
                  <a:cubicBezTo>
                    <a:pt x="1845" y="462"/>
                    <a:pt x="1438" y="55"/>
                    <a:pt x="9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0"/>
            <p:cNvSpPr/>
            <p:nvPr/>
          </p:nvSpPr>
          <p:spPr>
            <a:xfrm flipH="1" rot="-2705590">
              <a:off x="1670923" y="3807313"/>
              <a:ext cx="46810" cy="46810"/>
            </a:xfrm>
            <a:custGeom>
              <a:rect b="b" l="l" r="r" t="t"/>
              <a:pathLst>
                <a:path extrusionOk="0" h="1872" w="1872">
                  <a:moveTo>
                    <a:pt x="949" y="0"/>
                  </a:moveTo>
                  <a:cubicBezTo>
                    <a:pt x="407" y="0"/>
                    <a:pt x="0" y="407"/>
                    <a:pt x="0" y="923"/>
                  </a:cubicBezTo>
                  <a:cubicBezTo>
                    <a:pt x="0" y="1438"/>
                    <a:pt x="407" y="1845"/>
                    <a:pt x="922" y="1872"/>
                  </a:cubicBezTo>
                  <a:cubicBezTo>
                    <a:pt x="1438" y="1872"/>
                    <a:pt x="1845" y="1465"/>
                    <a:pt x="1872" y="950"/>
                  </a:cubicBezTo>
                  <a:cubicBezTo>
                    <a:pt x="1872" y="461"/>
                    <a:pt x="1465" y="55"/>
                    <a:pt x="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E2E7F"/>
            </a:gs>
            <a:gs pos="100000">
              <a:srgbClr val="0D0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sis"/>
              <a:buNone/>
              <a:defRPr b="1" sz="2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●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○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■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●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○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■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●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○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 Medium"/>
              <a:buChar char="■"/>
              <a:defRPr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2203.11171" TargetMode="External"/><Relationship Id="rId4" Type="http://schemas.openxmlformats.org/officeDocument/2006/relationships/hyperlink" Target="https://arxiv.org/pdf/2110.08387.pdf" TargetMode="External"/><Relationship Id="rId9" Type="http://schemas.openxmlformats.org/officeDocument/2006/relationships/hyperlink" Target="https://arxiv.org/pdf/2310.06117.pdf" TargetMode="External"/><Relationship Id="rId5" Type="http://schemas.openxmlformats.org/officeDocument/2006/relationships/hyperlink" Target="https://arxiv.org/pdf/2201.11903.pdf" TargetMode="External"/><Relationship Id="rId6" Type="http://schemas.openxmlformats.org/officeDocument/2006/relationships/hyperlink" Target="https://arxiv.org/pdf/2205.10625.pdf" TargetMode="External"/><Relationship Id="rId7" Type="http://schemas.openxmlformats.org/officeDocument/2006/relationships/hyperlink" Target="https://arxiv.org/pdf/2309.11495.pdf" TargetMode="External"/><Relationship Id="rId8" Type="http://schemas.openxmlformats.org/officeDocument/2006/relationships/hyperlink" Target="https://arxiv.org/pdf/2307.15337.pdf" TargetMode="External"/><Relationship Id="rId11" Type="http://schemas.openxmlformats.org/officeDocument/2006/relationships/hyperlink" Target="https://arxiv.org/pdf/2307.11760.pdf" TargetMode="External"/><Relationship Id="rId10" Type="http://schemas.openxmlformats.org/officeDocument/2006/relationships/hyperlink" Target="https://arxiv.org/pdf/2311.04205.pdf" TargetMode="External"/><Relationship Id="rId13" Type="http://schemas.openxmlformats.org/officeDocument/2006/relationships/hyperlink" Target="https://arxiv.org/pdf/2309.03409.pdf" TargetMode="External"/><Relationship Id="rId12" Type="http://schemas.openxmlformats.org/officeDocument/2006/relationships/hyperlink" Target="https://arxiv.org/pdf/2311.11829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rxiv.org/pdf/2302.11382.pdf" TargetMode="External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hyperlink" Target="mailto:youremail@freepik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gif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30"/>
          <p:cNvSpPr txBox="1"/>
          <p:nvPr>
            <p:ph type="ctrTitle"/>
          </p:nvPr>
        </p:nvSpPr>
        <p:spPr>
          <a:xfrm>
            <a:off x="723850" y="1138575"/>
            <a:ext cx="3772200" cy="21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</a:t>
            </a:r>
            <a:r>
              <a:rPr lang="en"/>
              <a:t>Prompt Engineering </a:t>
            </a:r>
            <a:endParaRPr/>
          </a:p>
        </p:txBody>
      </p:sp>
      <p:sp>
        <p:nvSpPr>
          <p:cNvPr id="2439" name="Google Shape;2439;p30"/>
          <p:cNvSpPr txBox="1"/>
          <p:nvPr>
            <p:ph idx="1" type="subTitle"/>
          </p:nvPr>
        </p:nvSpPr>
        <p:spPr>
          <a:xfrm>
            <a:off x="839050" y="3527419"/>
            <a:ext cx="35418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Techniques, Dev Process and Papers</a:t>
            </a:r>
            <a:endParaRPr/>
          </a:p>
        </p:txBody>
      </p:sp>
      <p:sp>
        <p:nvSpPr>
          <p:cNvPr id="2440" name="Google Shape;2440;p30"/>
          <p:cNvSpPr/>
          <p:nvPr/>
        </p:nvSpPr>
        <p:spPr>
          <a:xfrm>
            <a:off x="12588078" y="6143214"/>
            <a:ext cx="23317" cy="23299"/>
          </a:xfrm>
          <a:custGeom>
            <a:rect b="b" l="l" r="r" t="t"/>
            <a:pathLst>
              <a:path extrusionOk="0" h="1280" w="1281">
                <a:moveTo>
                  <a:pt x="640" y="0"/>
                </a:moveTo>
                <a:lnTo>
                  <a:pt x="427" y="53"/>
                </a:lnTo>
                <a:lnTo>
                  <a:pt x="214" y="213"/>
                </a:lnTo>
                <a:lnTo>
                  <a:pt x="54" y="427"/>
                </a:lnTo>
                <a:lnTo>
                  <a:pt x="0" y="640"/>
                </a:lnTo>
                <a:lnTo>
                  <a:pt x="54" y="853"/>
                </a:lnTo>
                <a:lnTo>
                  <a:pt x="214" y="1067"/>
                </a:lnTo>
                <a:lnTo>
                  <a:pt x="427" y="1227"/>
                </a:lnTo>
                <a:lnTo>
                  <a:pt x="640" y="1280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3"/>
                </a:lnTo>
                <a:lnTo>
                  <a:pt x="1280" y="640"/>
                </a:lnTo>
                <a:lnTo>
                  <a:pt x="1227" y="427"/>
                </a:lnTo>
                <a:lnTo>
                  <a:pt x="1067" y="213"/>
                </a:lnTo>
                <a:lnTo>
                  <a:pt x="854" y="53"/>
                </a:lnTo>
                <a:lnTo>
                  <a:pt x="6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30"/>
          <p:cNvSpPr/>
          <p:nvPr/>
        </p:nvSpPr>
        <p:spPr>
          <a:xfrm>
            <a:off x="12588078" y="6143214"/>
            <a:ext cx="23317" cy="23299"/>
          </a:xfrm>
          <a:custGeom>
            <a:rect b="b" l="l" r="r" t="t"/>
            <a:pathLst>
              <a:path extrusionOk="0" fill="none" h="1280" w="1281">
                <a:moveTo>
                  <a:pt x="640" y="0"/>
                </a:moveTo>
                <a:lnTo>
                  <a:pt x="640" y="0"/>
                </a:lnTo>
                <a:lnTo>
                  <a:pt x="427" y="53"/>
                </a:lnTo>
                <a:lnTo>
                  <a:pt x="214" y="213"/>
                </a:lnTo>
                <a:lnTo>
                  <a:pt x="54" y="427"/>
                </a:lnTo>
                <a:lnTo>
                  <a:pt x="0" y="640"/>
                </a:lnTo>
                <a:lnTo>
                  <a:pt x="0" y="640"/>
                </a:lnTo>
                <a:lnTo>
                  <a:pt x="54" y="853"/>
                </a:lnTo>
                <a:lnTo>
                  <a:pt x="214" y="1067"/>
                </a:lnTo>
                <a:lnTo>
                  <a:pt x="427" y="1227"/>
                </a:lnTo>
                <a:lnTo>
                  <a:pt x="640" y="1280"/>
                </a:lnTo>
                <a:lnTo>
                  <a:pt x="640" y="1280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3"/>
                </a:lnTo>
                <a:lnTo>
                  <a:pt x="1280" y="640"/>
                </a:lnTo>
                <a:lnTo>
                  <a:pt x="1280" y="640"/>
                </a:lnTo>
                <a:lnTo>
                  <a:pt x="1227" y="427"/>
                </a:lnTo>
                <a:lnTo>
                  <a:pt x="1067" y="213"/>
                </a:lnTo>
                <a:lnTo>
                  <a:pt x="854" y="53"/>
                </a:lnTo>
                <a:lnTo>
                  <a:pt x="64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30"/>
          <p:cNvSpPr/>
          <p:nvPr/>
        </p:nvSpPr>
        <p:spPr>
          <a:xfrm>
            <a:off x="12655059" y="6218914"/>
            <a:ext cx="23317" cy="20405"/>
          </a:xfrm>
          <a:custGeom>
            <a:rect b="b" l="l" r="r" t="t"/>
            <a:pathLst>
              <a:path extrusionOk="0" h="1121" w="1281">
                <a:moveTo>
                  <a:pt x="640" y="1"/>
                </a:moveTo>
                <a:lnTo>
                  <a:pt x="427" y="54"/>
                </a:lnTo>
                <a:lnTo>
                  <a:pt x="213" y="161"/>
                </a:lnTo>
                <a:lnTo>
                  <a:pt x="53" y="321"/>
                </a:lnTo>
                <a:lnTo>
                  <a:pt x="0" y="481"/>
                </a:lnTo>
                <a:lnTo>
                  <a:pt x="0" y="641"/>
                </a:lnTo>
                <a:lnTo>
                  <a:pt x="53" y="854"/>
                </a:lnTo>
                <a:lnTo>
                  <a:pt x="213" y="1014"/>
                </a:lnTo>
                <a:lnTo>
                  <a:pt x="427" y="1068"/>
                </a:lnTo>
                <a:lnTo>
                  <a:pt x="640" y="1121"/>
                </a:lnTo>
                <a:lnTo>
                  <a:pt x="853" y="1068"/>
                </a:lnTo>
                <a:lnTo>
                  <a:pt x="1067" y="1014"/>
                </a:lnTo>
                <a:lnTo>
                  <a:pt x="1227" y="854"/>
                </a:lnTo>
                <a:lnTo>
                  <a:pt x="1280" y="641"/>
                </a:lnTo>
                <a:lnTo>
                  <a:pt x="1280" y="481"/>
                </a:lnTo>
                <a:lnTo>
                  <a:pt x="1227" y="321"/>
                </a:lnTo>
                <a:lnTo>
                  <a:pt x="1067" y="161"/>
                </a:lnTo>
                <a:lnTo>
                  <a:pt x="853" y="54"/>
                </a:lnTo>
                <a:lnTo>
                  <a:pt x="6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30"/>
          <p:cNvSpPr/>
          <p:nvPr/>
        </p:nvSpPr>
        <p:spPr>
          <a:xfrm>
            <a:off x="12655059" y="6218914"/>
            <a:ext cx="23317" cy="20405"/>
          </a:xfrm>
          <a:custGeom>
            <a:rect b="b" l="l" r="r" t="t"/>
            <a:pathLst>
              <a:path extrusionOk="0" fill="none" h="1121" w="1281">
                <a:moveTo>
                  <a:pt x="640" y="1"/>
                </a:moveTo>
                <a:lnTo>
                  <a:pt x="640" y="1"/>
                </a:lnTo>
                <a:lnTo>
                  <a:pt x="427" y="54"/>
                </a:lnTo>
                <a:lnTo>
                  <a:pt x="213" y="161"/>
                </a:lnTo>
                <a:lnTo>
                  <a:pt x="53" y="321"/>
                </a:lnTo>
                <a:lnTo>
                  <a:pt x="0" y="481"/>
                </a:lnTo>
                <a:lnTo>
                  <a:pt x="0" y="641"/>
                </a:lnTo>
                <a:lnTo>
                  <a:pt x="0" y="641"/>
                </a:lnTo>
                <a:lnTo>
                  <a:pt x="53" y="854"/>
                </a:lnTo>
                <a:lnTo>
                  <a:pt x="213" y="1014"/>
                </a:lnTo>
                <a:lnTo>
                  <a:pt x="427" y="1068"/>
                </a:lnTo>
                <a:lnTo>
                  <a:pt x="640" y="1121"/>
                </a:lnTo>
                <a:lnTo>
                  <a:pt x="640" y="1121"/>
                </a:lnTo>
                <a:lnTo>
                  <a:pt x="853" y="1068"/>
                </a:lnTo>
                <a:lnTo>
                  <a:pt x="1067" y="1014"/>
                </a:lnTo>
                <a:lnTo>
                  <a:pt x="1227" y="854"/>
                </a:lnTo>
                <a:lnTo>
                  <a:pt x="1280" y="641"/>
                </a:lnTo>
                <a:lnTo>
                  <a:pt x="1280" y="641"/>
                </a:lnTo>
                <a:lnTo>
                  <a:pt x="1280" y="481"/>
                </a:lnTo>
                <a:lnTo>
                  <a:pt x="1227" y="321"/>
                </a:lnTo>
                <a:lnTo>
                  <a:pt x="1067" y="161"/>
                </a:lnTo>
                <a:lnTo>
                  <a:pt x="853" y="54"/>
                </a:lnTo>
                <a:lnTo>
                  <a:pt x="640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30"/>
          <p:cNvSpPr/>
          <p:nvPr/>
        </p:nvSpPr>
        <p:spPr>
          <a:xfrm>
            <a:off x="12719110" y="6297544"/>
            <a:ext cx="20405" cy="23317"/>
          </a:xfrm>
          <a:custGeom>
            <a:rect b="b" l="l" r="r" t="t"/>
            <a:pathLst>
              <a:path extrusionOk="0" h="1281" w="1121">
                <a:moveTo>
                  <a:pt x="481" y="1"/>
                </a:moveTo>
                <a:lnTo>
                  <a:pt x="268" y="54"/>
                </a:lnTo>
                <a:lnTo>
                  <a:pt x="108" y="214"/>
                </a:lnTo>
                <a:lnTo>
                  <a:pt x="54" y="427"/>
                </a:lnTo>
                <a:lnTo>
                  <a:pt x="1" y="641"/>
                </a:lnTo>
                <a:lnTo>
                  <a:pt x="54" y="854"/>
                </a:lnTo>
                <a:lnTo>
                  <a:pt x="108" y="1067"/>
                </a:lnTo>
                <a:lnTo>
                  <a:pt x="268" y="1227"/>
                </a:lnTo>
                <a:lnTo>
                  <a:pt x="481" y="1281"/>
                </a:lnTo>
                <a:lnTo>
                  <a:pt x="694" y="1227"/>
                </a:lnTo>
                <a:lnTo>
                  <a:pt x="908" y="1067"/>
                </a:lnTo>
                <a:lnTo>
                  <a:pt x="1068" y="854"/>
                </a:lnTo>
                <a:lnTo>
                  <a:pt x="1121" y="641"/>
                </a:lnTo>
                <a:lnTo>
                  <a:pt x="1068" y="427"/>
                </a:lnTo>
                <a:lnTo>
                  <a:pt x="908" y="214"/>
                </a:lnTo>
                <a:lnTo>
                  <a:pt x="694" y="54"/>
                </a:lnTo>
                <a:lnTo>
                  <a:pt x="4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30"/>
          <p:cNvSpPr/>
          <p:nvPr/>
        </p:nvSpPr>
        <p:spPr>
          <a:xfrm>
            <a:off x="12719110" y="6297544"/>
            <a:ext cx="20405" cy="23317"/>
          </a:xfrm>
          <a:custGeom>
            <a:rect b="b" l="l" r="r" t="t"/>
            <a:pathLst>
              <a:path extrusionOk="0" fill="none" h="1281" w="1121">
                <a:moveTo>
                  <a:pt x="481" y="1"/>
                </a:moveTo>
                <a:lnTo>
                  <a:pt x="481" y="1"/>
                </a:lnTo>
                <a:lnTo>
                  <a:pt x="268" y="54"/>
                </a:lnTo>
                <a:lnTo>
                  <a:pt x="108" y="214"/>
                </a:lnTo>
                <a:lnTo>
                  <a:pt x="54" y="427"/>
                </a:lnTo>
                <a:lnTo>
                  <a:pt x="1" y="641"/>
                </a:lnTo>
                <a:lnTo>
                  <a:pt x="1" y="641"/>
                </a:lnTo>
                <a:lnTo>
                  <a:pt x="54" y="854"/>
                </a:lnTo>
                <a:lnTo>
                  <a:pt x="108" y="1067"/>
                </a:lnTo>
                <a:lnTo>
                  <a:pt x="268" y="1227"/>
                </a:lnTo>
                <a:lnTo>
                  <a:pt x="481" y="1281"/>
                </a:lnTo>
                <a:lnTo>
                  <a:pt x="481" y="1281"/>
                </a:lnTo>
                <a:lnTo>
                  <a:pt x="694" y="1227"/>
                </a:lnTo>
                <a:lnTo>
                  <a:pt x="908" y="1067"/>
                </a:lnTo>
                <a:lnTo>
                  <a:pt x="1068" y="854"/>
                </a:lnTo>
                <a:lnTo>
                  <a:pt x="1121" y="641"/>
                </a:lnTo>
                <a:lnTo>
                  <a:pt x="1121" y="641"/>
                </a:lnTo>
                <a:lnTo>
                  <a:pt x="1068" y="427"/>
                </a:lnTo>
                <a:lnTo>
                  <a:pt x="908" y="214"/>
                </a:lnTo>
                <a:lnTo>
                  <a:pt x="694" y="54"/>
                </a:lnTo>
                <a:lnTo>
                  <a:pt x="481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30"/>
          <p:cNvSpPr/>
          <p:nvPr/>
        </p:nvSpPr>
        <p:spPr>
          <a:xfrm>
            <a:off x="12774443" y="6379087"/>
            <a:ext cx="23317" cy="23317"/>
          </a:xfrm>
          <a:custGeom>
            <a:rect b="b" l="l" r="r" t="t"/>
            <a:pathLst>
              <a:path extrusionOk="0" h="1281" w="1281">
                <a:moveTo>
                  <a:pt x="641" y="1"/>
                </a:moveTo>
                <a:lnTo>
                  <a:pt x="428" y="54"/>
                </a:lnTo>
                <a:lnTo>
                  <a:pt x="214" y="214"/>
                </a:lnTo>
                <a:lnTo>
                  <a:pt x="54" y="427"/>
                </a:lnTo>
                <a:lnTo>
                  <a:pt x="1" y="641"/>
                </a:lnTo>
                <a:lnTo>
                  <a:pt x="54" y="854"/>
                </a:lnTo>
                <a:lnTo>
                  <a:pt x="214" y="1067"/>
                </a:lnTo>
                <a:lnTo>
                  <a:pt x="428" y="1227"/>
                </a:lnTo>
                <a:lnTo>
                  <a:pt x="641" y="1281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1" y="641"/>
                </a:lnTo>
                <a:lnTo>
                  <a:pt x="1227" y="427"/>
                </a:lnTo>
                <a:lnTo>
                  <a:pt x="1067" y="214"/>
                </a:lnTo>
                <a:lnTo>
                  <a:pt x="854" y="54"/>
                </a:lnTo>
                <a:lnTo>
                  <a:pt x="6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30"/>
          <p:cNvSpPr/>
          <p:nvPr/>
        </p:nvSpPr>
        <p:spPr>
          <a:xfrm>
            <a:off x="12774443" y="6379087"/>
            <a:ext cx="23317" cy="23317"/>
          </a:xfrm>
          <a:custGeom>
            <a:rect b="b" l="l" r="r" t="t"/>
            <a:pathLst>
              <a:path extrusionOk="0" fill="none" h="1281" w="1281">
                <a:moveTo>
                  <a:pt x="641" y="1"/>
                </a:moveTo>
                <a:lnTo>
                  <a:pt x="641" y="1"/>
                </a:lnTo>
                <a:lnTo>
                  <a:pt x="428" y="54"/>
                </a:lnTo>
                <a:lnTo>
                  <a:pt x="214" y="214"/>
                </a:lnTo>
                <a:lnTo>
                  <a:pt x="54" y="427"/>
                </a:lnTo>
                <a:lnTo>
                  <a:pt x="1" y="641"/>
                </a:lnTo>
                <a:lnTo>
                  <a:pt x="1" y="641"/>
                </a:lnTo>
                <a:lnTo>
                  <a:pt x="54" y="854"/>
                </a:lnTo>
                <a:lnTo>
                  <a:pt x="214" y="1067"/>
                </a:lnTo>
                <a:lnTo>
                  <a:pt x="428" y="1227"/>
                </a:lnTo>
                <a:lnTo>
                  <a:pt x="641" y="1281"/>
                </a:lnTo>
                <a:lnTo>
                  <a:pt x="641" y="1281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1" y="641"/>
                </a:lnTo>
                <a:lnTo>
                  <a:pt x="1281" y="641"/>
                </a:lnTo>
                <a:lnTo>
                  <a:pt x="1227" y="427"/>
                </a:lnTo>
                <a:lnTo>
                  <a:pt x="1067" y="214"/>
                </a:lnTo>
                <a:lnTo>
                  <a:pt x="854" y="54"/>
                </a:lnTo>
                <a:lnTo>
                  <a:pt x="641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30"/>
          <p:cNvSpPr/>
          <p:nvPr/>
        </p:nvSpPr>
        <p:spPr>
          <a:xfrm>
            <a:off x="12823951" y="6466454"/>
            <a:ext cx="23317" cy="23317"/>
          </a:xfrm>
          <a:custGeom>
            <a:rect b="b" l="l" r="r" t="t"/>
            <a:pathLst>
              <a:path extrusionOk="0" h="1281" w="1281">
                <a:moveTo>
                  <a:pt x="641" y="0"/>
                </a:moveTo>
                <a:lnTo>
                  <a:pt x="427" y="54"/>
                </a:lnTo>
                <a:lnTo>
                  <a:pt x="214" y="214"/>
                </a:lnTo>
                <a:lnTo>
                  <a:pt x="54" y="427"/>
                </a:lnTo>
                <a:lnTo>
                  <a:pt x="1" y="640"/>
                </a:lnTo>
                <a:lnTo>
                  <a:pt x="54" y="854"/>
                </a:lnTo>
                <a:lnTo>
                  <a:pt x="214" y="1067"/>
                </a:lnTo>
                <a:lnTo>
                  <a:pt x="427" y="1227"/>
                </a:lnTo>
                <a:lnTo>
                  <a:pt x="641" y="1280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1" y="640"/>
                </a:lnTo>
                <a:lnTo>
                  <a:pt x="1227" y="427"/>
                </a:lnTo>
                <a:lnTo>
                  <a:pt x="1067" y="214"/>
                </a:lnTo>
                <a:lnTo>
                  <a:pt x="854" y="54"/>
                </a:lnTo>
                <a:lnTo>
                  <a:pt x="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30"/>
          <p:cNvSpPr/>
          <p:nvPr/>
        </p:nvSpPr>
        <p:spPr>
          <a:xfrm>
            <a:off x="12823951" y="6466454"/>
            <a:ext cx="23317" cy="23317"/>
          </a:xfrm>
          <a:custGeom>
            <a:rect b="b" l="l" r="r" t="t"/>
            <a:pathLst>
              <a:path extrusionOk="0" fill="none" h="1281" w="1281">
                <a:moveTo>
                  <a:pt x="641" y="0"/>
                </a:moveTo>
                <a:lnTo>
                  <a:pt x="641" y="0"/>
                </a:lnTo>
                <a:lnTo>
                  <a:pt x="427" y="54"/>
                </a:lnTo>
                <a:lnTo>
                  <a:pt x="214" y="214"/>
                </a:lnTo>
                <a:lnTo>
                  <a:pt x="54" y="427"/>
                </a:lnTo>
                <a:lnTo>
                  <a:pt x="1" y="640"/>
                </a:lnTo>
                <a:lnTo>
                  <a:pt x="1" y="640"/>
                </a:lnTo>
                <a:lnTo>
                  <a:pt x="54" y="854"/>
                </a:lnTo>
                <a:lnTo>
                  <a:pt x="214" y="1067"/>
                </a:lnTo>
                <a:lnTo>
                  <a:pt x="427" y="1227"/>
                </a:lnTo>
                <a:lnTo>
                  <a:pt x="641" y="1280"/>
                </a:lnTo>
                <a:lnTo>
                  <a:pt x="641" y="1280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1" y="640"/>
                </a:lnTo>
                <a:lnTo>
                  <a:pt x="1281" y="640"/>
                </a:lnTo>
                <a:lnTo>
                  <a:pt x="1227" y="427"/>
                </a:lnTo>
                <a:lnTo>
                  <a:pt x="1067" y="214"/>
                </a:lnTo>
                <a:lnTo>
                  <a:pt x="854" y="54"/>
                </a:lnTo>
                <a:lnTo>
                  <a:pt x="64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30"/>
          <p:cNvSpPr/>
          <p:nvPr/>
        </p:nvSpPr>
        <p:spPr>
          <a:xfrm>
            <a:off x="11807616" y="8566105"/>
            <a:ext cx="14580" cy="14580"/>
          </a:xfrm>
          <a:custGeom>
            <a:rect b="b" l="l" r="r" t="t"/>
            <a:pathLst>
              <a:path extrusionOk="0" h="801" w="801">
                <a:moveTo>
                  <a:pt x="321" y="0"/>
                </a:moveTo>
                <a:lnTo>
                  <a:pt x="214" y="53"/>
                </a:lnTo>
                <a:lnTo>
                  <a:pt x="107" y="107"/>
                </a:lnTo>
                <a:lnTo>
                  <a:pt x="54" y="267"/>
                </a:lnTo>
                <a:lnTo>
                  <a:pt x="1" y="480"/>
                </a:lnTo>
                <a:lnTo>
                  <a:pt x="54" y="587"/>
                </a:lnTo>
                <a:lnTo>
                  <a:pt x="107" y="693"/>
                </a:lnTo>
                <a:lnTo>
                  <a:pt x="214" y="747"/>
                </a:lnTo>
                <a:lnTo>
                  <a:pt x="321" y="800"/>
                </a:lnTo>
                <a:lnTo>
                  <a:pt x="481" y="747"/>
                </a:lnTo>
                <a:lnTo>
                  <a:pt x="641" y="693"/>
                </a:lnTo>
                <a:lnTo>
                  <a:pt x="747" y="587"/>
                </a:lnTo>
                <a:lnTo>
                  <a:pt x="801" y="480"/>
                </a:lnTo>
                <a:lnTo>
                  <a:pt x="747" y="267"/>
                </a:lnTo>
                <a:lnTo>
                  <a:pt x="641" y="107"/>
                </a:lnTo>
                <a:lnTo>
                  <a:pt x="481" y="53"/>
                </a:lnTo>
                <a:lnTo>
                  <a:pt x="3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30"/>
          <p:cNvSpPr/>
          <p:nvPr/>
        </p:nvSpPr>
        <p:spPr>
          <a:xfrm>
            <a:off x="11807616" y="8566105"/>
            <a:ext cx="14580" cy="14580"/>
          </a:xfrm>
          <a:custGeom>
            <a:rect b="b" l="l" r="r" t="t"/>
            <a:pathLst>
              <a:path extrusionOk="0" fill="none" h="801" w="801">
                <a:moveTo>
                  <a:pt x="321" y="0"/>
                </a:moveTo>
                <a:lnTo>
                  <a:pt x="321" y="0"/>
                </a:lnTo>
                <a:lnTo>
                  <a:pt x="214" y="53"/>
                </a:lnTo>
                <a:lnTo>
                  <a:pt x="107" y="107"/>
                </a:lnTo>
                <a:lnTo>
                  <a:pt x="54" y="267"/>
                </a:lnTo>
                <a:lnTo>
                  <a:pt x="1" y="480"/>
                </a:lnTo>
                <a:lnTo>
                  <a:pt x="1" y="480"/>
                </a:lnTo>
                <a:lnTo>
                  <a:pt x="54" y="587"/>
                </a:lnTo>
                <a:lnTo>
                  <a:pt x="107" y="693"/>
                </a:lnTo>
                <a:lnTo>
                  <a:pt x="214" y="747"/>
                </a:lnTo>
                <a:lnTo>
                  <a:pt x="321" y="800"/>
                </a:lnTo>
                <a:lnTo>
                  <a:pt x="321" y="800"/>
                </a:lnTo>
                <a:lnTo>
                  <a:pt x="481" y="747"/>
                </a:lnTo>
                <a:lnTo>
                  <a:pt x="641" y="693"/>
                </a:lnTo>
                <a:lnTo>
                  <a:pt x="747" y="587"/>
                </a:lnTo>
                <a:lnTo>
                  <a:pt x="801" y="480"/>
                </a:lnTo>
                <a:lnTo>
                  <a:pt x="801" y="480"/>
                </a:lnTo>
                <a:lnTo>
                  <a:pt x="747" y="267"/>
                </a:lnTo>
                <a:lnTo>
                  <a:pt x="641" y="107"/>
                </a:lnTo>
                <a:lnTo>
                  <a:pt x="481" y="53"/>
                </a:lnTo>
                <a:lnTo>
                  <a:pt x="32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30"/>
          <p:cNvSpPr/>
          <p:nvPr/>
        </p:nvSpPr>
        <p:spPr>
          <a:xfrm>
            <a:off x="11705688" y="8580666"/>
            <a:ext cx="14580" cy="14580"/>
          </a:xfrm>
          <a:custGeom>
            <a:rect b="b" l="l" r="r" t="t"/>
            <a:pathLst>
              <a:path extrusionOk="0" h="801" w="801">
                <a:moveTo>
                  <a:pt x="481" y="0"/>
                </a:moveTo>
                <a:lnTo>
                  <a:pt x="374" y="53"/>
                </a:lnTo>
                <a:lnTo>
                  <a:pt x="268" y="107"/>
                </a:lnTo>
                <a:lnTo>
                  <a:pt x="1" y="320"/>
                </a:lnTo>
                <a:lnTo>
                  <a:pt x="481" y="320"/>
                </a:lnTo>
                <a:lnTo>
                  <a:pt x="641" y="373"/>
                </a:lnTo>
                <a:lnTo>
                  <a:pt x="801" y="480"/>
                </a:lnTo>
                <a:lnTo>
                  <a:pt x="801" y="320"/>
                </a:lnTo>
                <a:lnTo>
                  <a:pt x="748" y="213"/>
                </a:lnTo>
                <a:lnTo>
                  <a:pt x="694" y="107"/>
                </a:lnTo>
                <a:lnTo>
                  <a:pt x="588" y="53"/>
                </a:lnTo>
                <a:lnTo>
                  <a:pt x="481" y="0"/>
                </a:lnTo>
                <a:close/>
                <a:moveTo>
                  <a:pt x="161" y="480"/>
                </a:moveTo>
                <a:lnTo>
                  <a:pt x="214" y="587"/>
                </a:lnTo>
                <a:lnTo>
                  <a:pt x="268" y="693"/>
                </a:lnTo>
                <a:lnTo>
                  <a:pt x="374" y="747"/>
                </a:lnTo>
                <a:lnTo>
                  <a:pt x="481" y="800"/>
                </a:lnTo>
                <a:lnTo>
                  <a:pt x="588" y="800"/>
                </a:lnTo>
                <a:lnTo>
                  <a:pt x="641" y="693"/>
                </a:lnTo>
                <a:lnTo>
                  <a:pt x="694" y="640"/>
                </a:lnTo>
                <a:lnTo>
                  <a:pt x="801" y="640"/>
                </a:lnTo>
                <a:lnTo>
                  <a:pt x="428" y="4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30"/>
          <p:cNvSpPr/>
          <p:nvPr/>
        </p:nvSpPr>
        <p:spPr>
          <a:xfrm>
            <a:off x="11708600" y="8589403"/>
            <a:ext cx="11668" cy="5843"/>
          </a:xfrm>
          <a:custGeom>
            <a:rect b="b" l="l" r="r" t="t"/>
            <a:pathLst>
              <a:path extrusionOk="0" fill="none" h="321" w="641">
                <a:moveTo>
                  <a:pt x="1" y="0"/>
                </a:moveTo>
                <a:lnTo>
                  <a:pt x="1" y="0"/>
                </a:lnTo>
                <a:lnTo>
                  <a:pt x="54" y="107"/>
                </a:lnTo>
                <a:lnTo>
                  <a:pt x="108" y="213"/>
                </a:lnTo>
                <a:lnTo>
                  <a:pt x="214" y="267"/>
                </a:lnTo>
                <a:lnTo>
                  <a:pt x="321" y="320"/>
                </a:lnTo>
                <a:lnTo>
                  <a:pt x="321" y="320"/>
                </a:lnTo>
                <a:lnTo>
                  <a:pt x="428" y="320"/>
                </a:lnTo>
                <a:lnTo>
                  <a:pt x="481" y="213"/>
                </a:lnTo>
                <a:lnTo>
                  <a:pt x="534" y="160"/>
                </a:lnTo>
                <a:lnTo>
                  <a:pt x="641" y="160"/>
                </a:lnTo>
                <a:lnTo>
                  <a:pt x="641" y="160"/>
                </a:lnTo>
                <a:lnTo>
                  <a:pt x="268" y="0"/>
                </a:lnTo>
                <a:lnTo>
                  <a:pt x="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30"/>
          <p:cNvSpPr/>
          <p:nvPr/>
        </p:nvSpPr>
        <p:spPr>
          <a:xfrm>
            <a:off x="11705688" y="8580666"/>
            <a:ext cx="14580" cy="8755"/>
          </a:xfrm>
          <a:custGeom>
            <a:rect b="b" l="l" r="r" t="t"/>
            <a:pathLst>
              <a:path extrusionOk="0" fill="none" h="481" w="801">
                <a:moveTo>
                  <a:pt x="481" y="0"/>
                </a:moveTo>
                <a:lnTo>
                  <a:pt x="481" y="0"/>
                </a:lnTo>
                <a:lnTo>
                  <a:pt x="374" y="53"/>
                </a:lnTo>
                <a:lnTo>
                  <a:pt x="268" y="107"/>
                </a:lnTo>
                <a:lnTo>
                  <a:pt x="1" y="320"/>
                </a:lnTo>
                <a:lnTo>
                  <a:pt x="1" y="320"/>
                </a:lnTo>
                <a:lnTo>
                  <a:pt x="481" y="320"/>
                </a:lnTo>
                <a:lnTo>
                  <a:pt x="641" y="373"/>
                </a:lnTo>
                <a:lnTo>
                  <a:pt x="801" y="480"/>
                </a:lnTo>
                <a:lnTo>
                  <a:pt x="801" y="480"/>
                </a:lnTo>
                <a:lnTo>
                  <a:pt x="801" y="320"/>
                </a:lnTo>
                <a:lnTo>
                  <a:pt x="801" y="320"/>
                </a:lnTo>
                <a:lnTo>
                  <a:pt x="748" y="213"/>
                </a:lnTo>
                <a:lnTo>
                  <a:pt x="694" y="107"/>
                </a:lnTo>
                <a:lnTo>
                  <a:pt x="588" y="53"/>
                </a:lnTo>
                <a:lnTo>
                  <a:pt x="48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30"/>
          <p:cNvSpPr/>
          <p:nvPr/>
        </p:nvSpPr>
        <p:spPr>
          <a:xfrm>
            <a:off x="11705688" y="8586491"/>
            <a:ext cx="14580" cy="5843"/>
          </a:xfrm>
          <a:custGeom>
            <a:rect b="b" l="l" r="r" t="t"/>
            <a:pathLst>
              <a:path extrusionOk="0" h="321" w="801">
                <a:moveTo>
                  <a:pt x="1" y="0"/>
                </a:moveTo>
                <a:lnTo>
                  <a:pt x="1" y="107"/>
                </a:lnTo>
                <a:lnTo>
                  <a:pt x="108" y="160"/>
                </a:lnTo>
                <a:lnTo>
                  <a:pt x="428" y="160"/>
                </a:lnTo>
                <a:lnTo>
                  <a:pt x="801" y="320"/>
                </a:lnTo>
                <a:lnTo>
                  <a:pt x="801" y="160"/>
                </a:lnTo>
                <a:lnTo>
                  <a:pt x="641" y="53"/>
                </a:lnTo>
                <a:lnTo>
                  <a:pt x="4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30"/>
          <p:cNvSpPr/>
          <p:nvPr/>
        </p:nvSpPr>
        <p:spPr>
          <a:xfrm>
            <a:off x="11705688" y="8586491"/>
            <a:ext cx="14580" cy="5843"/>
          </a:xfrm>
          <a:custGeom>
            <a:rect b="b" l="l" r="r" t="t"/>
            <a:pathLst>
              <a:path extrusionOk="0" fill="none" h="321" w="80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107"/>
                </a:lnTo>
                <a:lnTo>
                  <a:pt x="108" y="160"/>
                </a:lnTo>
                <a:lnTo>
                  <a:pt x="161" y="160"/>
                </a:lnTo>
                <a:lnTo>
                  <a:pt x="161" y="160"/>
                </a:lnTo>
                <a:lnTo>
                  <a:pt x="428" y="160"/>
                </a:lnTo>
                <a:lnTo>
                  <a:pt x="801" y="320"/>
                </a:lnTo>
                <a:lnTo>
                  <a:pt x="801" y="320"/>
                </a:lnTo>
                <a:lnTo>
                  <a:pt x="801" y="160"/>
                </a:lnTo>
                <a:lnTo>
                  <a:pt x="801" y="160"/>
                </a:lnTo>
                <a:lnTo>
                  <a:pt x="641" y="53"/>
                </a:lnTo>
                <a:lnTo>
                  <a:pt x="481" y="0"/>
                </a:lnTo>
                <a:lnTo>
                  <a:pt x="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30"/>
          <p:cNvSpPr/>
          <p:nvPr/>
        </p:nvSpPr>
        <p:spPr>
          <a:xfrm>
            <a:off x="11606690" y="8586491"/>
            <a:ext cx="14580" cy="14580"/>
          </a:xfrm>
          <a:custGeom>
            <a:rect b="b" l="l" r="r" t="t"/>
            <a:pathLst>
              <a:path extrusionOk="0" h="801" w="801">
                <a:moveTo>
                  <a:pt x="320" y="0"/>
                </a:moveTo>
                <a:lnTo>
                  <a:pt x="213" y="53"/>
                </a:lnTo>
                <a:lnTo>
                  <a:pt x="107" y="107"/>
                </a:lnTo>
                <a:lnTo>
                  <a:pt x="53" y="267"/>
                </a:lnTo>
                <a:lnTo>
                  <a:pt x="0" y="480"/>
                </a:lnTo>
                <a:lnTo>
                  <a:pt x="53" y="587"/>
                </a:lnTo>
                <a:lnTo>
                  <a:pt x="107" y="693"/>
                </a:lnTo>
                <a:lnTo>
                  <a:pt x="213" y="747"/>
                </a:lnTo>
                <a:lnTo>
                  <a:pt x="320" y="800"/>
                </a:lnTo>
                <a:lnTo>
                  <a:pt x="533" y="747"/>
                </a:lnTo>
                <a:lnTo>
                  <a:pt x="693" y="693"/>
                </a:lnTo>
                <a:lnTo>
                  <a:pt x="747" y="587"/>
                </a:lnTo>
                <a:lnTo>
                  <a:pt x="800" y="480"/>
                </a:lnTo>
                <a:lnTo>
                  <a:pt x="747" y="267"/>
                </a:lnTo>
                <a:lnTo>
                  <a:pt x="693" y="107"/>
                </a:lnTo>
                <a:lnTo>
                  <a:pt x="533" y="53"/>
                </a:lnTo>
                <a:lnTo>
                  <a:pt x="3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30"/>
          <p:cNvSpPr/>
          <p:nvPr/>
        </p:nvSpPr>
        <p:spPr>
          <a:xfrm>
            <a:off x="11606690" y="8586491"/>
            <a:ext cx="14580" cy="14580"/>
          </a:xfrm>
          <a:custGeom>
            <a:rect b="b" l="l" r="r" t="t"/>
            <a:pathLst>
              <a:path extrusionOk="0" fill="none" h="801" w="801">
                <a:moveTo>
                  <a:pt x="320" y="0"/>
                </a:moveTo>
                <a:lnTo>
                  <a:pt x="320" y="0"/>
                </a:lnTo>
                <a:lnTo>
                  <a:pt x="213" y="53"/>
                </a:lnTo>
                <a:lnTo>
                  <a:pt x="107" y="107"/>
                </a:lnTo>
                <a:lnTo>
                  <a:pt x="53" y="267"/>
                </a:lnTo>
                <a:lnTo>
                  <a:pt x="0" y="480"/>
                </a:lnTo>
                <a:lnTo>
                  <a:pt x="0" y="480"/>
                </a:lnTo>
                <a:lnTo>
                  <a:pt x="53" y="587"/>
                </a:lnTo>
                <a:lnTo>
                  <a:pt x="107" y="693"/>
                </a:lnTo>
                <a:lnTo>
                  <a:pt x="213" y="747"/>
                </a:lnTo>
                <a:lnTo>
                  <a:pt x="320" y="800"/>
                </a:lnTo>
                <a:lnTo>
                  <a:pt x="320" y="800"/>
                </a:lnTo>
                <a:lnTo>
                  <a:pt x="533" y="747"/>
                </a:lnTo>
                <a:lnTo>
                  <a:pt x="693" y="693"/>
                </a:lnTo>
                <a:lnTo>
                  <a:pt x="747" y="587"/>
                </a:lnTo>
                <a:lnTo>
                  <a:pt x="800" y="480"/>
                </a:lnTo>
                <a:lnTo>
                  <a:pt x="800" y="480"/>
                </a:lnTo>
                <a:lnTo>
                  <a:pt x="747" y="267"/>
                </a:lnTo>
                <a:lnTo>
                  <a:pt x="693" y="107"/>
                </a:lnTo>
                <a:lnTo>
                  <a:pt x="533" y="53"/>
                </a:lnTo>
                <a:lnTo>
                  <a:pt x="32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30"/>
          <p:cNvSpPr/>
          <p:nvPr/>
        </p:nvSpPr>
        <p:spPr>
          <a:xfrm>
            <a:off x="11507674" y="8589403"/>
            <a:ext cx="11668" cy="11668"/>
          </a:xfrm>
          <a:custGeom>
            <a:rect b="b" l="l" r="r" t="t"/>
            <a:pathLst>
              <a:path extrusionOk="0" h="641" w="641">
                <a:moveTo>
                  <a:pt x="320" y="0"/>
                </a:move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0" y="320"/>
                </a:lnTo>
                <a:lnTo>
                  <a:pt x="54" y="427"/>
                </a:lnTo>
                <a:lnTo>
                  <a:pt x="107" y="533"/>
                </a:lnTo>
                <a:lnTo>
                  <a:pt x="214" y="587"/>
                </a:lnTo>
                <a:lnTo>
                  <a:pt x="320" y="640"/>
                </a:lnTo>
                <a:lnTo>
                  <a:pt x="427" y="587"/>
                </a:lnTo>
                <a:lnTo>
                  <a:pt x="534" y="533"/>
                </a:lnTo>
                <a:lnTo>
                  <a:pt x="587" y="427"/>
                </a:lnTo>
                <a:lnTo>
                  <a:pt x="640" y="320"/>
                </a:lnTo>
                <a:lnTo>
                  <a:pt x="587" y="213"/>
                </a:lnTo>
                <a:lnTo>
                  <a:pt x="534" y="107"/>
                </a:lnTo>
                <a:lnTo>
                  <a:pt x="427" y="53"/>
                </a:lnTo>
                <a:lnTo>
                  <a:pt x="3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30"/>
          <p:cNvSpPr/>
          <p:nvPr/>
        </p:nvSpPr>
        <p:spPr>
          <a:xfrm>
            <a:off x="11507674" y="8589403"/>
            <a:ext cx="11668" cy="11668"/>
          </a:xfrm>
          <a:custGeom>
            <a:rect b="b" l="l" r="r" t="t"/>
            <a:pathLst>
              <a:path extrusionOk="0" fill="none" h="641" w="641">
                <a:moveTo>
                  <a:pt x="320" y="0"/>
                </a:moveTo>
                <a:lnTo>
                  <a:pt x="320" y="0"/>
                </a:ln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0" y="320"/>
                </a:lnTo>
                <a:lnTo>
                  <a:pt x="0" y="320"/>
                </a:lnTo>
                <a:lnTo>
                  <a:pt x="54" y="427"/>
                </a:lnTo>
                <a:lnTo>
                  <a:pt x="107" y="533"/>
                </a:lnTo>
                <a:lnTo>
                  <a:pt x="214" y="587"/>
                </a:lnTo>
                <a:lnTo>
                  <a:pt x="320" y="640"/>
                </a:lnTo>
                <a:lnTo>
                  <a:pt x="320" y="640"/>
                </a:lnTo>
                <a:lnTo>
                  <a:pt x="427" y="587"/>
                </a:lnTo>
                <a:lnTo>
                  <a:pt x="534" y="533"/>
                </a:lnTo>
                <a:lnTo>
                  <a:pt x="587" y="427"/>
                </a:lnTo>
                <a:lnTo>
                  <a:pt x="640" y="320"/>
                </a:lnTo>
                <a:lnTo>
                  <a:pt x="640" y="320"/>
                </a:lnTo>
                <a:lnTo>
                  <a:pt x="587" y="213"/>
                </a:lnTo>
                <a:lnTo>
                  <a:pt x="534" y="107"/>
                </a:lnTo>
                <a:lnTo>
                  <a:pt x="427" y="53"/>
                </a:lnTo>
                <a:lnTo>
                  <a:pt x="32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30"/>
          <p:cNvSpPr/>
          <p:nvPr/>
        </p:nvSpPr>
        <p:spPr>
          <a:xfrm>
            <a:off x="11405745" y="8580666"/>
            <a:ext cx="11668" cy="11668"/>
          </a:xfrm>
          <a:custGeom>
            <a:rect b="b" l="l" r="r" t="t"/>
            <a:pathLst>
              <a:path extrusionOk="0" h="641" w="641">
                <a:moveTo>
                  <a:pt x="320" y="0"/>
                </a:move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0" y="320"/>
                </a:lnTo>
                <a:lnTo>
                  <a:pt x="54" y="427"/>
                </a:lnTo>
                <a:lnTo>
                  <a:pt x="107" y="533"/>
                </a:lnTo>
                <a:lnTo>
                  <a:pt x="214" y="587"/>
                </a:lnTo>
                <a:lnTo>
                  <a:pt x="320" y="640"/>
                </a:lnTo>
                <a:lnTo>
                  <a:pt x="480" y="587"/>
                </a:lnTo>
                <a:lnTo>
                  <a:pt x="587" y="533"/>
                </a:lnTo>
                <a:lnTo>
                  <a:pt x="640" y="427"/>
                </a:lnTo>
                <a:lnTo>
                  <a:pt x="640" y="320"/>
                </a:lnTo>
                <a:lnTo>
                  <a:pt x="640" y="213"/>
                </a:lnTo>
                <a:lnTo>
                  <a:pt x="587" y="107"/>
                </a:lnTo>
                <a:lnTo>
                  <a:pt x="480" y="53"/>
                </a:lnTo>
                <a:lnTo>
                  <a:pt x="3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30"/>
          <p:cNvSpPr/>
          <p:nvPr/>
        </p:nvSpPr>
        <p:spPr>
          <a:xfrm>
            <a:off x="11405745" y="8580666"/>
            <a:ext cx="11668" cy="11668"/>
          </a:xfrm>
          <a:custGeom>
            <a:rect b="b" l="l" r="r" t="t"/>
            <a:pathLst>
              <a:path extrusionOk="0" fill="none" h="641" w="641">
                <a:moveTo>
                  <a:pt x="320" y="0"/>
                </a:moveTo>
                <a:lnTo>
                  <a:pt x="320" y="0"/>
                </a:ln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0" y="320"/>
                </a:lnTo>
                <a:lnTo>
                  <a:pt x="0" y="320"/>
                </a:lnTo>
                <a:lnTo>
                  <a:pt x="54" y="427"/>
                </a:lnTo>
                <a:lnTo>
                  <a:pt x="107" y="533"/>
                </a:lnTo>
                <a:lnTo>
                  <a:pt x="214" y="587"/>
                </a:lnTo>
                <a:lnTo>
                  <a:pt x="320" y="640"/>
                </a:lnTo>
                <a:lnTo>
                  <a:pt x="320" y="640"/>
                </a:lnTo>
                <a:lnTo>
                  <a:pt x="480" y="587"/>
                </a:lnTo>
                <a:lnTo>
                  <a:pt x="587" y="533"/>
                </a:lnTo>
                <a:lnTo>
                  <a:pt x="640" y="427"/>
                </a:lnTo>
                <a:lnTo>
                  <a:pt x="640" y="320"/>
                </a:lnTo>
                <a:lnTo>
                  <a:pt x="640" y="320"/>
                </a:lnTo>
                <a:lnTo>
                  <a:pt x="640" y="213"/>
                </a:lnTo>
                <a:lnTo>
                  <a:pt x="587" y="107"/>
                </a:lnTo>
                <a:lnTo>
                  <a:pt x="480" y="53"/>
                </a:lnTo>
                <a:lnTo>
                  <a:pt x="32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30"/>
          <p:cNvSpPr/>
          <p:nvPr/>
        </p:nvSpPr>
        <p:spPr>
          <a:xfrm>
            <a:off x="11306729" y="8569017"/>
            <a:ext cx="11668" cy="8755"/>
          </a:xfrm>
          <a:custGeom>
            <a:rect b="b" l="l" r="r" t="t"/>
            <a:pathLst>
              <a:path extrusionOk="0" h="481" w="641">
                <a:moveTo>
                  <a:pt x="321" y="0"/>
                </a:move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1" y="320"/>
                </a:lnTo>
                <a:lnTo>
                  <a:pt x="54" y="427"/>
                </a:lnTo>
                <a:lnTo>
                  <a:pt x="107" y="480"/>
                </a:lnTo>
                <a:lnTo>
                  <a:pt x="534" y="480"/>
                </a:lnTo>
                <a:lnTo>
                  <a:pt x="587" y="427"/>
                </a:lnTo>
                <a:lnTo>
                  <a:pt x="641" y="320"/>
                </a:lnTo>
                <a:lnTo>
                  <a:pt x="587" y="213"/>
                </a:lnTo>
                <a:lnTo>
                  <a:pt x="534" y="107"/>
                </a:lnTo>
                <a:lnTo>
                  <a:pt x="427" y="53"/>
                </a:lnTo>
                <a:lnTo>
                  <a:pt x="3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30"/>
          <p:cNvSpPr/>
          <p:nvPr/>
        </p:nvSpPr>
        <p:spPr>
          <a:xfrm>
            <a:off x="11306729" y="8569017"/>
            <a:ext cx="11668" cy="8755"/>
          </a:xfrm>
          <a:custGeom>
            <a:rect b="b" l="l" r="r" t="t"/>
            <a:pathLst>
              <a:path extrusionOk="0" fill="none" h="481" w="641">
                <a:moveTo>
                  <a:pt x="321" y="0"/>
                </a:moveTo>
                <a:lnTo>
                  <a:pt x="321" y="0"/>
                </a:ln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1" y="320"/>
                </a:lnTo>
                <a:lnTo>
                  <a:pt x="1" y="320"/>
                </a:lnTo>
                <a:lnTo>
                  <a:pt x="54" y="427"/>
                </a:lnTo>
                <a:lnTo>
                  <a:pt x="107" y="480"/>
                </a:lnTo>
                <a:lnTo>
                  <a:pt x="321" y="480"/>
                </a:lnTo>
                <a:lnTo>
                  <a:pt x="321" y="480"/>
                </a:lnTo>
                <a:lnTo>
                  <a:pt x="534" y="480"/>
                </a:lnTo>
                <a:lnTo>
                  <a:pt x="587" y="427"/>
                </a:lnTo>
                <a:lnTo>
                  <a:pt x="641" y="320"/>
                </a:lnTo>
                <a:lnTo>
                  <a:pt x="641" y="320"/>
                </a:lnTo>
                <a:lnTo>
                  <a:pt x="587" y="213"/>
                </a:lnTo>
                <a:lnTo>
                  <a:pt x="534" y="107"/>
                </a:lnTo>
                <a:lnTo>
                  <a:pt x="427" y="53"/>
                </a:lnTo>
                <a:lnTo>
                  <a:pt x="32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30"/>
          <p:cNvSpPr/>
          <p:nvPr/>
        </p:nvSpPr>
        <p:spPr>
          <a:xfrm>
            <a:off x="12652147" y="6312105"/>
            <a:ext cx="2931" cy="2931"/>
          </a:xfrm>
          <a:custGeom>
            <a:rect b="b" l="l" r="r" t="t"/>
            <a:pathLst>
              <a:path extrusionOk="0" h="161" w="161">
                <a:moveTo>
                  <a:pt x="0" y="1"/>
                </a:moveTo>
                <a:lnTo>
                  <a:pt x="0" y="161"/>
                </a:lnTo>
                <a:lnTo>
                  <a:pt x="107" y="161"/>
                </a:lnTo>
                <a:lnTo>
                  <a:pt x="160" y="107"/>
                </a:lnTo>
                <a:lnTo>
                  <a:pt x="1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30"/>
          <p:cNvSpPr/>
          <p:nvPr/>
        </p:nvSpPr>
        <p:spPr>
          <a:xfrm>
            <a:off x="12652147" y="6312105"/>
            <a:ext cx="2931" cy="2931"/>
          </a:xfrm>
          <a:custGeom>
            <a:rect b="b" l="l" r="r" t="t"/>
            <a:pathLst>
              <a:path extrusionOk="0" fill="none" h="161" w="16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61"/>
                </a:lnTo>
                <a:lnTo>
                  <a:pt x="0" y="161"/>
                </a:lnTo>
                <a:lnTo>
                  <a:pt x="107" y="161"/>
                </a:lnTo>
                <a:lnTo>
                  <a:pt x="160" y="107"/>
                </a:lnTo>
                <a:lnTo>
                  <a:pt x="160" y="1"/>
                </a:lnTo>
                <a:lnTo>
                  <a:pt x="0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30"/>
          <p:cNvSpPr/>
          <p:nvPr/>
        </p:nvSpPr>
        <p:spPr>
          <a:xfrm>
            <a:off x="12710373" y="6393648"/>
            <a:ext cx="2931" cy="2931"/>
          </a:xfrm>
          <a:custGeom>
            <a:rect b="b" l="l" r="r" t="t"/>
            <a:pathLst>
              <a:path extrusionOk="0" h="161" w="161">
                <a:moveTo>
                  <a:pt x="1" y="1"/>
                </a:moveTo>
                <a:lnTo>
                  <a:pt x="1" y="161"/>
                </a:lnTo>
                <a:lnTo>
                  <a:pt x="161" y="161"/>
                </a:lnTo>
                <a:lnTo>
                  <a:pt x="16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30"/>
          <p:cNvSpPr/>
          <p:nvPr/>
        </p:nvSpPr>
        <p:spPr>
          <a:xfrm>
            <a:off x="12710373" y="6393648"/>
            <a:ext cx="2931" cy="2931"/>
          </a:xfrm>
          <a:custGeom>
            <a:rect b="b" l="l" r="r" t="t"/>
            <a:pathLst>
              <a:path extrusionOk="0" fill="none" h="161" w="16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61"/>
                </a:lnTo>
                <a:lnTo>
                  <a:pt x="1" y="161"/>
                </a:lnTo>
                <a:lnTo>
                  <a:pt x="161" y="161"/>
                </a:lnTo>
                <a:lnTo>
                  <a:pt x="161" y="1"/>
                </a:lnTo>
                <a:lnTo>
                  <a:pt x="161" y="1"/>
                </a:lnTo>
                <a:lnTo>
                  <a:pt x="1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30"/>
          <p:cNvSpPr/>
          <p:nvPr/>
        </p:nvSpPr>
        <p:spPr>
          <a:xfrm>
            <a:off x="12762794" y="6478103"/>
            <a:ext cx="2931" cy="2931"/>
          </a:xfrm>
          <a:custGeom>
            <a:rect b="b" l="l" r="r" t="t"/>
            <a:pathLst>
              <a:path extrusionOk="0" h="161" w="161">
                <a:moveTo>
                  <a:pt x="1" y="0"/>
                </a:moveTo>
                <a:lnTo>
                  <a:pt x="1" y="160"/>
                </a:lnTo>
                <a:lnTo>
                  <a:pt x="161" y="160"/>
                </a:lnTo>
                <a:lnTo>
                  <a:pt x="161" y="54"/>
                </a:lnTo>
                <a:lnTo>
                  <a:pt x="1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30"/>
          <p:cNvSpPr/>
          <p:nvPr/>
        </p:nvSpPr>
        <p:spPr>
          <a:xfrm>
            <a:off x="12762794" y="6478103"/>
            <a:ext cx="2931" cy="2931"/>
          </a:xfrm>
          <a:custGeom>
            <a:rect b="b" l="l" r="r" t="t"/>
            <a:pathLst>
              <a:path extrusionOk="0" fill="none" h="161" w="161">
                <a:moveTo>
                  <a:pt x="1" y="0"/>
                </a:moveTo>
                <a:lnTo>
                  <a:pt x="1" y="160"/>
                </a:lnTo>
                <a:lnTo>
                  <a:pt x="1" y="160"/>
                </a:lnTo>
                <a:lnTo>
                  <a:pt x="1" y="160"/>
                </a:lnTo>
                <a:lnTo>
                  <a:pt x="161" y="160"/>
                </a:lnTo>
                <a:lnTo>
                  <a:pt x="161" y="160"/>
                </a:lnTo>
                <a:lnTo>
                  <a:pt x="161" y="54"/>
                </a:lnTo>
                <a:lnTo>
                  <a:pt x="108" y="0"/>
                </a:lnTo>
                <a:lnTo>
                  <a:pt x="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30"/>
          <p:cNvSpPr/>
          <p:nvPr/>
        </p:nvSpPr>
        <p:spPr>
          <a:xfrm>
            <a:off x="12681269" y="6472278"/>
            <a:ext cx="23299" cy="23317"/>
          </a:xfrm>
          <a:custGeom>
            <a:rect b="b" l="l" r="r" t="t"/>
            <a:pathLst>
              <a:path extrusionOk="0" h="1281" w="1280">
                <a:moveTo>
                  <a:pt x="640" y="0"/>
                </a:moveTo>
                <a:lnTo>
                  <a:pt x="427" y="54"/>
                </a:lnTo>
                <a:lnTo>
                  <a:pt x="213" y="214"/>
                </a:lnTo>
                <a:lnTo>
                  <a:pt x="53" y="427"/>
                </a:lnTo>
                <a:lnTo>
                  <a:pt x="0" y="640"/>
                </a:lnTo>
                <a:lnTo>
                  <a:pt x="53" y="854"/>
                </a:lnTo>
                <a:lnTo>
                  <a:pt x="213" y="1067"/>
                </a:lnTo>
                <a:lnTo>
                  <a:pt x="427" y="1227"/>
                </a:lnTo>
                <a:lnTo>
                  <a:pt x="640" y="1280"/>
                </a:lnTo>
                <a:lnTo>
                  <a:pt x="853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0" y="640"/>
                </a:lnTo>
                <a:lnTo>
                  <a:pt x="1227" y="427"/>
                </a:lnTo>
                <a:lnTo>
                  <a:pt x="1067" y="214"/>
                </a:lnTo>
                <a:lnTo>
                  <a:pt x="853" y="54"/>
                </a:lnTo>
                <a:lnTo>
                  <a:pt x="6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30"/>
          <p:cNvSpPr/>
          <p:nvPr/>
        </p:nvSpPr>
        <p:spPr>
          <a:xfrm>
            <a:off x="12681269" y="6472278"/>
            <a:ext cx="23299" cy="23317"/>
          </a:xfrm>
          <a:custGeom>
            <a:rect b="b" l="l" r="r" t="t"/>
            <a:pathLst>
              <a:path extrusionOk="0" fill="none" h="1281" w="1280">
                <a:moveTo>
                  <a:pt x="640" y="0"/>
                </a:moveTo>
                <a:lnTo>
                  <a:pt x="640" y="0"/>
                </a:lnTo>
                <a:lnTo>
                  <a:pt x="427" y="54"/>
                </a:lnTo>
                <a:lnTo>
                  <a:pt x="213" y="214"/>
                </a:lnTo>
                <a:lnTo>
                  <a:pt x="53" y="427"/>
                </a:lnTo>
                <a:lnTo>
                  <a:pt x="0" y="640"/>
                </a:lnTo>
                <a:lnTo>
                  <a:pt x="0" y="640"/>
                </a:lnTo>
                <a:lnTo>
                  <a:pt x="53" y="854"/>
                </a:lnTo>
                <a:lnTo>
                  <a:pt x="213" y="1067"/>
                </a:lnTo>
                <a:lnTo>
                  <a:pt x="427" y="1227"/>
                </a:lnTo>
                <a:lnTo>
                  <a:pt x="640" y="1280"/>
                </a:lnTo>
                <a:lnTo>
                  <a:pt x="640" y="1280"/>
                </a:lnTo>
                <a:lnTo>
                  <a:pt x="853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0" y="640"/>
                </a:lnTo>
                <a:lnTo>
                  <a:pt x="1280" y="640"/>
                </a:lnTo>
                <a:lnTo>
                  <a:pt x="1227" y="427"/>
                </a:lnTo>
                <a:lnTo>
                  <a:pt x="1067" y="214"/>
                </a:lnTo>
                <a:lnTo>
                  <a:pt x="853" y="54"/>
                </a:lnTo>
                <a:lnTo>
                  <a:pt x="64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30"/>
          <p:cNvSpPr/>
          <p:nvPr/>
        </p:nvSpPr>
        <p:spPr>
          <a:xfrm>
            <a:off x="4677461" y="290048"/>
            <a:ext cx="3645300" cy="35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4" name="Google Shape;2474;p30"/>
          <p:cNvPicPr preferRelativeResize="0"/>
          <p:nvPr/>
        </p:nvPicPr>
        <p:blipFill rotWithShape="1">
          <a:blip r:embed="rId3">
            <a:alphaModFix/>
          </a:blip>
          <a:srcRect b="0" l="12787" r="12780" t="0"/>
          <a:stretch/>
        </p:blipFill>
        <p:spPr>
          <a:xfrm>
            <a:off x="4833611" y="447698"/>
            <a:ext cx="3333000" cy="319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75" name="Google Shape;2475;p30"/>
          <p:cNvSpPr txBox="1"/>
          <p:nvPr>
            <p:ph idx="1" type="subTitle"/>
          </p:nvPr>
        </p:nvSpPr>
        <p:spPr>
          <a:xfrm>
            <a:off x="4725250" y="4137019"/>
            <a:ext cx="35418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J. Yarkoni - </a:t>
            </a:r>
            <a:br>
              <a:rPr lang="en"/>
            </a:br>
            <a:r>
              <a:rPr lang="en"/>
              <a:t>CEO Shujin AI consulting</a:t>
            </a:r>
            <a:br>
              <a:rPr lang="en"/>
            </a:br>
            <a:r>
              <a:rPr lang="en"/>
              <a:t>Ex-Google AI/ML Specialist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39"/>
          <p:cNvSpPr/>
          <p:nvPr/>
        </p:nvSpPr>
        <p:spPr>
          <a:xfrm>
            <a:off x="4062450" y="375034"/>
            <a:ext cx="1009500" cy="100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39"/>
          <p:cNvSpPr txBox="1"/>
          <p:nvPr>
            <p:ph idx="2" type="title"/>
          </p:nvPr>
        </p:nvSpPr>
        <p:spPr>
          <a:xfrm>
            <a:off x="5163200" y="652676"/>
            <a:ext cx="3115200" cy="454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</a:t>
            </a:r>
            <a:endParaRPr/>
          </a:p>
        </p:txBody>
      </p:sp>
      <p:sp>
        <p:nvSpPr>
          <p:cNvPr id="2580" name="Google Shape;2580;p39"/>
          <p:cNvSpPr txBox="1"/>
          <p:nvPr>
            <p:ph type="title"/>
          </p:nvPr>
        </p:nvSpPr>
        <p:spPr>
          <a:xfrm>
            <a:off x="4114500" y="652684"/>
            <a:ext cx="905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81" name="Google Shape;2581;p39"/>
          <p:cNvSpPr/>
          <p:nvPr/>
        </p:nvSpPr>
        <p:spPr>
          <a:xfrm>
            <a:off x="1176825" y="689250"/>
            <a:ext cx="1940100" cy="188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2" name="Google Shape;2582;p39"/>
          <p:cNvPicPr preferRelativeResize="0"/>
          <p:nvPr/>
        </p:nvPicPr>
        <p:blipFill rotWithShape="1">
          <a:blip r:embed="rId3">
            <a:alphaModFix/>
          </a:blip>
          <a:srcRect b="2005" l="0" r="0" t="2015"/>
          <a:stretch/>
        </p:blipFill>
        <p:spPr>
          <a:xfrm>
            <a:off x="1259934" y="773707"/>
            <a:ext cx="1773900" cy="17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83" name="Google Shape;2583;p39"/>
          <p:cNvSpPr txBox="1"/>
          <p:nvPr>
            <p:ph idx="4294967295" type="subTitle"/>
          </p:nvPr>
        </p:nvSpPr>
        <p:spPr>
          <a:xfrm>
            <a:off x="697800" y="3055550"/>
            <a:ext cx="2782200" cy="19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https://arxiv.org/pdf/2402.07927.pdf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endParaRPr sz="1000"/>
          </a:p>
        </p:txBody>
      </p:sp>
      <p:sp>
        <p:nvSpPr>
          <p:cNvPr id="2584" name="Google Shape;2584;p39"/>
          <p:cNvSpPr txBox="1"/>
          <p:nvPr>
            <p:ph idx="4294967295" type="subTitle"/>
          </p:nvPr>
        </p:nvSpPr>
        <p:spPr>
          <a:xfrm>
            <a:off x="26475" y="2578025"/>
            <a:ext cx="42408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Potential </a:t>
            </a: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34%+ gain on benchmarks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585" name="Google Shape;25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725" y="1476750"/>
            <a:ext cx="3412098" cy="34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40"/>
          <p:cNvSpPr/>
          <p:nvPr/>
        </p:nvSpPr>
        <p:spPr>
          <a:xfrm>
            <a:off x="4062450" y="375034"/>
            <a:ext cx="1009500" cy="100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40"/>
          <p:cNvSpPr txBox="1"/>
          <p:nvPr>
            <p:ph idx="2" type="title"/>
          </p:nvPr>
        </p:nvSpPr>
        <p:spPr>
          <a:xfrm>
            <a:off x="5163200" y="652676"/>
            <a:ext cx="3115200" cy="454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</a:t>
            </a:r>
            <a:endParaRPr/>
          </a:p>
        </p:txBody>
      </p:sp>
      <p:sp>
        <p:nvSpPr>
          <p:cNvPr id="2592" name="Google Shape;2592;p40"/>
          <p:cNvSpPr txBox="1"/>
          <p:nvPr>
            <p:ph idx="1" type="subTitle"/>
          </p:nvPr>
        </p:nvSpPr>
        <p:spPr>
          <a:xfrm>
            <a:off x="4043400" y="1500950"/>
            <a:ext cx="4720800" cy="295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Chain of thought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Skeleton of thought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Self consistency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Generated knowledge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Least to most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Chain of verification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Step back prompting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Rephrase and respond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Emotion prompt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Directional stimuli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Recursive Criticism and Improvement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Reverse prompting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40"/>
          <p:cNvSpPr txBox="1"/>
          <p:nvPr>
            <p:ph type="title"/>
          </p:nvPr>
        </p:nvSpPr>
        <p:spPr>
          <a:xfrm>
            <a:off x="4114500" y="652684"/>
            <a:ext cx="905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94" name="Google Shape;2594;p40"/>
          <p:cNvSpPr/>
          <p:nvPr/>
        </p:nvSpPr>
        <p:spPr>
          <a:xfrm>
            <a:off x="1176825" y="689250"/>
            <a:ext cx="1940100" cy="188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5" name="Google Shape;2595;p40"/>
          <p:cNvPicPr preferRelativeResize="0"/>
          <p:nvPr/>
        </p:nvPicPr>
        <p:blipFill rotWithShape="1">
          <a:blip r:embed="rId3">
            <a:alphaModFix/>
          </a:blip>
          <a:srcRect b="2005" l="0" r="0" t="2015"/>
          <a:stretch/>
        </p:blipFill>
        <p:spPr>
          <a:xfrm>
            <a:off x="1259934" y="773707"/>
            <a:ext cx="1773900" cy="17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96" name="Google Shape;2596;p40"/>
          <p:cNvSpPr txBox="1"/>
          <p:nvPr>
            <p:ph idx="4294967295" type="subTitle"/>
          </p:nvPr>
        </p:nvSpPr>
        <p:spPr>
          <a:xfrm>
            <a:off x="697800" y="3055550"/>
            <a:ext cx="2782200" cy="19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https://arxiv.org/pdf/2201.11903.pdf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https://arxiv.org/abs/2203.11171.pdf</a:t>
            </a:r>
            <a:br>
              <a:rPr lang="en" sz="1000"/>
            </a:br>
            <a:r>
              <a:rPr lang="en" sz="1000"/>
              <a:t>https://arxiv.org/pdf/2110.08387.pdf</a:t>
            </a:r>
            <a:br>
              <a:rPr lang="en" sz="1000"/>
            </a:br>
            <a:r>
              <a:rPr lang="en" sz="1000"/>
              <a:t>https://arxiv.org/pdf/2205.10625.pdf</a:t>
            </a:r>
            <a:br>
              <a:rPr lang="en" sz="1000"/>
            </a:br>
            <a:r>
              <a:rPr lang="en" sz="1000"/>
              <a:t>https://arxiv.org/pdf/2309.11495.pdf</a:t>
            </a:r>
            <a:br>
              <a:rPr lang="en" sz="1000"/>
            </a:br>
            <a:r>
              <a:rPr lang="en" sz="1000"/>
              <a:t>https://arxiv.org/pdf/2310.06117.pdf</a:t>
            </a:r>
            <a:br>
              <a:rPr lang="en" sz="1000"/>
            </a:br>
            <a:r>
              <a:rPr lang="en" sz="1000"/>
              <a:t>https://arxiv.org/pdf/2311.04205.pdf</a:t>
            </a:r>
            <a:br>
              <a:rPr lang="en" sz="1000"/>
            </a:br>
            <a:r>
              <a:rPr lang="en" sz="1000"/>
              <a:t>https://arxiv.org/pdf/2307.11760.pdf</a:t>
            </a:r>
            <a:br>
              <a:rPr lang="en" sz="1000"/>
            </a:br>
            <a:r>
              <a:rPr lang="en" sz="1000"/>
              <a:t>https://arxiv.org/pdf/2311.11829.pdf</a:t>
            </a:r>
            <a:br>
              <a:rPr lang="en" sz="1000"/>
            </a:br>
            <a:r>
              <a:rPr lang="en" sz="1000"/>
              <a:t>https://arxiv.org/pdf/2309.03409.pdf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endParaRPr sz="1000"/>
          </a:p>
        </p:txBody>
      </p:sp>
      <p:sp>
        <p:nvSpPr>
          <p:cNvPr id="2597" name="Google Shape;2597;p40"/>
          <p:cNvSpPr txBox="1"/>
          <p:nvPr>
            <p:ph idx="4294967295" type="subTitle"/>
          </p:nvPr>
        </p:nvSpPr>
        <p:spPr>
          <a:xfrm>
            <a:off x="26475" y="2578025"/>
            <a:ext cx="42408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Potential </a:t>
            </a:r>
            <a:r>
              <a:rPr b="1"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34%+ gain on benchmarks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41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options: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Exemplars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“Let’s think this step</a:t>
            </a:r>
            <a:br>
              <a:rPr lang="en"/>
            </a:br>
            <a:r>
              <a:rPr lang="en"/>
              <a:t>By step”</a:t>
            </a:r>
            <a:endParaRPr/>
          </a:p>
        </p:txBody>
      </p:sp>
      <p:sp>
        <p:nvSpPr>
          <p:cNvPr id="2603" name="Google Shape;2603;p41"/>
          <p:cNvSpPr/>
          <p:nvPr/>
        </p:nvSpPr>
        <p:spPr>
          <a:xfrm>
            <a:off x="3281275" y="1446100"/>
            <a:ext cx="5743500" cy="314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41"/>
          <p:cNvSpPr txBox="1"/>
          <p:nvPr>
            <p:ph idx="1" type="body"/>
          </p:nvPr>
        </p:nvSpPr>
        <p:spPr>
          <a:xfrm>
            <a:off x="711750" y="539500"/>
            <a:ext cx="35889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 of Thought</a:t>
            </a:r>
            <a:endParaRPr/>
          </a:p>
        </p:txBody>
      </p:sp>
      <p:pic>
        <p:nvPicPr>
          <p:cNvPr id="2605" name="Google Shape;26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988" y="1751825"/>
            <a:ext cx="5096075" cy="25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42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Knowledge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Hint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Concepts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42"/>
          <p:cNvSpPr/>
          <p:nvPr/>
        </p:nvSpPr>
        <p:spPr>
          <a:xfrm>
            <a:off x="5136475" y="18425"/>
            <a:ext cx="3770100" cy="270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42"/>
          <p:cNvSpPr txBox="1"/>
          <p:nvPr>
            <p:ph idx="1" type="body"/>
          </p:nvPr>
        </p:nvSpPr>
        <p:spPr>
          <a:xfrm>
            <a:off x="711750" y="539500"/>
            <a:ext cx="43533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Query Model Enhancement</a:t>
            </a:r>
            <a:endParaRPr/>
          </a:p>
        </p:txBody>
      </p:sp>
      <p:pic>
        <p:nvPicPr>
          <p:cNvPr id="2613" name="Google Shape;26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026" y="188496"/>
            <a:ext cx="3367824" cy="2361883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Google Shape;2614;p42"/>
          <p:cNvSpPr/>
          <p:nvPr/>
        </p:nvSpPr>
        <p:spPr>
          <a:xfrm>
            <a:off x="5017550" y="2758675"/>
            <a:ext cx="4043700" cy="2276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5" name="Google Shape;26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600" y="2888225"/>
            <a:ext cx="3774149" cy="20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6" name="Google Shape;2616;p42"/>
          <p:cNvSpPr/>
          <p:nvPr/>
        </p:nvSpPr>
        <p:spPr>
          <a:xfrm>
            <a:off x="1079825" y="2720225"/>
            <a:ext cx="3770100" cy="231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7" name="Google Shape;26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958" y="2826175"/>
            <a:ext cx="3431850" cy="203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43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Improves on CoT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43"/>
          <p:cNvSpPr/>
          <p:nvPr/>
        </p:nvSpPr>
        <p:spPr>
          <a:xfrm>
            <a:off x="2449350" y="2282975"/>
            <a:ext cx="6543300" cy="266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43"/>
          <p:cNvSpPr txBox="1"/>
          <p:nvPr>
            <p:ph idx="1" type="body"/>
          </p:nvPr>
        </p:nvSpPr>
        <p:spPr>
          <a:xfrm>
            <a:off x="711750" y="539500"/>
            <a:ext cx="43533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Back Prompting</a:t>
            </a:r>
            <a:endParaRPr/>
          </a:p>
        </p:txBody>
      </p:sp>
      <p:pic>
        <p:nvPicPr>
          <p:cNvPr id="2625" name="Google Shape;26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500" y="2403425"/>
            <a:ext cx="6231150" cy="23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44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 generate a hint.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the hint with the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44"/>
          <p:cNvSpPr/>
          <p:nvPr/>
        </p:nvSpPr>
        <p:spPr>
          <a:xfrm>
            <a:off x="4788950" y="2225275"/>
            <a:ext cx="4043700" cy="2276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44"/>
          <p:cNvSpPr txBox="1"/>
          <p:nvPr>
            <p:ph idx="1" type="body"/>
          </p:nvPr>
        </p:nvSpPr>
        <p:spPr>
          <a:xfrm>
            <a:off x="711750" y="539500"/>
            <a:ext cx="43533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</a:t>
            </a:r>
            <a:r>
              <a:rPr lang="en"/>
              <a:t> Stimuli</a:t>
            </a:r>
            <a:endParaRPr/>
          </a:p>
        </p:txBody>
      </p:sp>
      <p:pic>
        <p:nvPicPr>
          <p:cNvPr id="2633" name="Google Shape;26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000" y="2354825"/>
            <a:ext cx="3774149" cy="202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5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and then reason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45"/>
          <p:cNvSpPr/>
          <p:nvPr/>
        </p:nvSpPr>
        <p:spPr>
          <a:xfrm>
            <a:off x="3974700" y="1524450"/>
            <a:ext cx="4740900" cy="308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45"/>
          <p:cNvSpPr txBox="1"/>
          <p:nvPr>
            <p:ph idx="1" type="body"/>
          </p:nvPr>
        </p:nvSpPr>
        <p:spPr>
          <a:xfrm>
            <a:off x="711750" y="539500"/>
            <a:ext cx="43533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Back Prompting</a:t>
            </a:r>
            <a:endParaRPr/>
          </a:p>
        </p:txBody>
      </p:sp>
      <p:pic>
        <p:nvPicPr>
          <p:cNvPr id="2641" name="Google Shape;26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300" y="1674700"/>
            <a:ext cx="4315526" cy="27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46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“My job depends on it”</a:t>
            </a:r>
            <a:br>
              <a:rPr lang="en"/>
            </a:b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“Take pride in your work </a:t>
            </a:r>
            <a:br>
              <a:rPr lang="en"/>
            </a:br>
            <a:r>
              <a:rPr lang="en"/>
              <a:t>and give it your best”</a:t>
            </a:r>
            <a:endParaRPr/>
          </a:p>
        </p:txBody>
      </p:sp>
      <p:sp>
        <p:nvSpPr>
          <p:cNvPr id="2647" name="Google Shape;2647;p46"/>
          <p:cNvSpPr/>
          <p:nvPr/>
        </p:nvSpPr>
        <p:spPr>
          <a:xfrm>
            <a:off x="2721325" y="2786925"/>
            <a:ext cx="6111300" cy="171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46"/>
          <p:cNvSpPr txBox="1"/>
          <p:nvPr>
            <p:ph idx="1" type="body"/>
          </p:nvPr>
        </p:nvSpPr>
        <p:spPr>
          <a:xfrm>
            <a:off x="711750" y="539500"/>
            <a:ext cx="43533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Emotional Stimuli</a:t>
            </a:r>
            <a:endParaRPr/>
          </a:p>
        </p:txBody>
      </p:sp>
      <p:pic>
        <p:nvPicPr>
          <p:cNvPr id="2649" name="Google Shape;26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749" y="2890926"/>
            <a:ext cx="5886025" cy="14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47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options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Exemplars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“Let’s think this step</a:t>
            </a:r>
            <a:br>
              <a:rPr lang="en"/>
            </a:br>
            <a:r>
              <a:rPr lang="en"/>
              <a:t>By step”</a:t>
            </a:r>
            <a:endParaRPr/>
          </a:p>
        </p:txBody>
      </p:sp>
      <p:sp>
        <p:nvSpPr>
          <p:cNvPr id="2655" name="Google Shape;2655;p47"/>
          <p:cNvSpPr/>
          <p:nvPr/>
        </p:nvSpPr>
        <p:spPr>
          <a:xfrm>
            <a:off x="4009200" y="380000"/>
            <a:ext cx="5015400" cy="443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47"/>
          <p:cNvSpPr txBox="1"/>
          <p:nvPr>
            <p:ph idx="1" type="body"/>
          </p:nvPr>
        </p:nvSpPr>
        <p:spPr>
          <a:xfrm>
            <a:off x="711750" y="539500"/>
            <a:ext cx="35889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 of Thought</a:t>
            </a:r>
            <a:endParaRPr/>
          </a:p>
        </p:txBody>
      </p:sp>
      <p:pic>
        <p:nvPicPr>
          <p:cNvPr id="2657" name="Google Shape;26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300" y="759000"/>
            <a:ext cx="4663210" cy="369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48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Reduces latency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parallelizing</a:t>
            </a:r>
            <a:r>
              <a:rPr lang="en"/>
              <a:t> the work</a:t>
            </a:r>
            <a:endParaRPr/>
          </a:p>
        </p:txBody>
      </p:sp>
      <p:sp>
        <p:nvSpPr>
          <p:cNvPr id="2663" name="Google Shape;2663;p48"/>
          <p:cNvSpPr/>
          <p:nvPr/>
        </p:nvSpPr>
        <p:spPr>
          <a:xfrm>
            <a:off x="3401275" y="1384300"/>
            <a:ext cx="5471400" cy="359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48"/>
          <p:cNvSpPr txBox="1"/>
          <p:nvPr>
            <p:ph idx="1" type="body"/>
          </p:nvPr>
        </p:nvSpPr>
        <p:spPr>
          <a:xfrm>
            <a:off x="711750" y="539500"/>
            <a:ext cx="39855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Skeleton of thought</a:t>
            </a:r>
            <a:endParaRPr/>
          </a:p>
        </p:txBody>
      </p:sp>
      <p:pic>
        <p:nvPicPr>
          <p:cNvPr id="2665" name="Google Shape;26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650" y="1637676"/>
            <a:ext cx="2856325" cy="1980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6" name="Google Shape;26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125" y="2906946"/>
            <a:ext cx="2563150" cy="186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31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learn</a:t>
            </a:r>
            <a:endParaRPr/>
          </a:p>
        </p:txBody>
      </p:sp>
      <p:sp>
        <p:nvSpPr>
          <p:cNvPr id="2481" name="Google Shape;2481;p31"/>
          <p:cNvSpPr txBox="1"/>
          <p:nvPr>
            <p:ph idx="1" type="subTitle"/>
          </p:nvPr>
        </p:nvSpPr>
        <p:spPr>
          <a:xfrm>
            <a:off x="1354925" y="2180575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</a:t>
            </a:r>
            <a:endParaRPr/>
          </a:p>
        </p:txBody>
      </p:sp>
      <p:sp>
        <p:nvSpPr>
          <p:cNvPr id="2482" name="Google Shape;2482;p31"/>
          <p:cNvSpPr txBox="1"/>
          <p:nvPr>
            <p:ph idx="2" type="subTitle"/>
          </p:nvPr>
        </p:nvSpPr>
        <p:spPr>
          <a:xfrm>
            <a:off x="5165700" y="2180575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</a:t>
            </a:r>
            <a:endParaRPr/>
          </a:p>
        </p:txBody>
      </p:sp>
      <p:sp>
        <p:nvSpPr>
          <p:cNvPr id="2483" name="Google Shape;2483;p31"/>
          <p:cNvSpPr txBox="1"/>
          <p:nvPr>
            <p:ph idx="3" type="subTitle"/>
          </p:nvPr>
        </p:nvSpPr>
        <p:spPr>
          <a:xfrm>
            <a:off x="1354925" y="2524800"/>
            <a:ext cx="25755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Token, LLM types, parametric, RAG</a:t>
            </a:r>
            <a:endParaRPr/>
          </a:p>
        </p:txBody>
      </p:sp>
      <p:sp>
        <p:nvSpPr>
          <p:cNvPr id="2484" name="Google Shape;2484;p31"/>
          <p:cNvSpPr txBox="1"/>
          <p:nvPr>
            <p:ph idx="4" type="subTitle"/>
          </p:nvPr>
        </p:nvSpPr>
        <p:spPr>
          <a:xfrm>
            <a:off x="5320325" y="2524809"/>
            <a:ext cx="23622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structure, Techniques, tips, process for crafting, Relevant papers, how to start</a:t>
            </a:r>
            <a:endParaRPr/>
          </a:p>
        </p:txBody>
      </p:sp>
      <p:cxnSp>
        <p:nvCxnSpPr>
          <p:cNvPr id="2485" name="Google Shape;2485;p31"/>
          <p:cNvCxnSpPr/>
          <p:nvPr/>
        </p:nvCxnSpPr>
        <p:spPr>
          <a:xfrm>
            <a:off x="1021975" y="1110625"/>
            <a:ext cx="3270000" cy="36126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6" name="Google Shape;2486;p31"/>
          <p:cNvCxnSpPr/>
          <p:nvPr/>
        </p:nvCxnSpPr>
        <p:spPr>
          <a:xfrm flipH="1">
            <a:off x="921200" y="1137475"/>
            <a:ext cx="3297000" cy="35253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49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Explores different paths </a:t>
            </a:r>
            <a:br>
              <a:rPr lang="en"/>
            </a:br>
            <a:r>
              <a:rPr lang="en"/>
              <a:t>of reasoning and </a:t>
            </a:r>
            <a:br>
              <a:rPr lang="en"/>
            </a:br>
            <a:r>
              <a:rPr lang="en"/>
              <a:t>selects 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   GSM8K (+17.9%), </a:t>
            </a:r>
            <a:br>
              <a:rPr lang="en">
                <a:solidFill>
                  <a:schemeClr val="accent3"/>
                </a:solidFill>
              </a:rPr>
            </a:br>
            <a:r>
              <a:rPr lang="en">
                <a:solidFill>
                  <a:schemeClr val="accent3"/>
                </a:solidFill>
              </a:rPr>
              <a:t>   SVAMP (+11.0%), </a:t>
            </a:r>
            <a:br>
              <a:rPr lang="en">
                <a:solidFill>
                  <a:schemeClr val="accent3"/>
                </a:solidFill>
              </a:rPr>
            </a:br>
            <a:r>
              <a:rPr lang="en">
                <a:solidFill>
                  <a:schemeClr val="accent3"/>
                </a:solidFill>
              </a:rPr>
              <a:t>   AQuA (+12.2%),</a:t>
            </a:r>
            <a:endParaRPr>
              <a:solidFill>
                <a:schemeClr val="accent3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   StrategyQA (+6.4%)  </a:t>
            </a:r>
            <a:br>
              <a:rPr lang="en">
                <a:solidFill>
                  <a:schemeClr val="accent3"/>
                </a:solidFill>
              </a:rPr>
            </a:br>
            <a:r>
              <a:rPr lang="en">
                <a:solidFill>
                  <a:schemeClr val="accent3"/>
                </a:solidFill>
              </a:rPr>
              <a:t>   ARC-challenge (+3.9%)</a:t>
            </a:r>
            <a:endParaRPr>
              <a:solidFill>
                <a:schemeClr val="accent3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49"/>
          <p:cNvSpPr/>
          <p:nvPr/>
        </p:nvSpPr>
        <p:spPr>
          <a:xfrm>
            <a:off x="4063800" y="1891025"/>
            <a:ext cx="5001000" cy="280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49"/>
          <p:cNvSpPr txBox="1"/>
          <p:nvPr>
            <p:ph idx="1" type="body"/>
          </p:nvPr>
        </p:nvSpPr>
        <p:spPr>
          <a:xfrm>
            <a:off x="711750" y="539500"/>
            <a:ext cx="39855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Consistency</a:t>
            </a:r>
            <a:endParaRPr/>
          </a:p>
        </p:txBody>
      </p:sp>
      <p:pic>
        <p:nvPicPr>
          <p:cNvPr id="2674" name="Google Shape;26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873" y="2063052"/>
            <a:ext cx="4731680" cy="24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50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Ask ChatGPT to critique your prompt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ask it to fix the prompt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50"/>
          <p:cNvSpPr/>
          <p:nvPr/>
        </p:nvSpPr>
        <p:spPr>
          <a:xfrm>
            <a:off x="5065050" y="2265550"/>
            <a:ext cx="3685500" cy="220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50"/>
          <p:cNvSpPr txBox="1"/>
          <p:nvPr>
            <p:ph idx="1" type="body"/>
          </p:nvPr>
        </p:nvSpPr>
        <p:spPr>
          <a:xfrm>
            <a:off x="711750" y="539500"/>
            <a:ext cx="82671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</a:t>
            </a:r>
            <a:r>
              <a:rPr lang="en"/>
              <a:t>Criticism</a:t>
            </a:r>
            <a:r>
              <a:rPr lang="en"/>
              <a:t> and Improvement</a:t>
            </a:r>
            <a:endParaRPr/>
          </a:p>
        </p:txBody>
      </p:sp>
      <p:pic>
        <p:nvPicPr>
          <p:cNvPr id="2682" name="Google Shape;26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725" y="2403088"/>
            <a:ext cx="3414180" cy="192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51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Start with the end result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Ask GPT to give you a prompt that can generate it.</a:t>
            </a:r>
            <a:endParaRPr/>
          </a:p>
        </p:txBody>
      </p:sp>
      <p:sp>
        <p:nvSpPr>
          <p:cNvPr id="2688" name="Google Shape;2688;p51"/>
          <p:cNvSpPr txBox="1"/>
          <p:nvPr>
            <p:ph idx="1" type="body"/>
          </p:nvPr>
        </p:nvSpPr>
        <p:spPr>
          <a:xfrm>
            <a:off x="711750" y="539500"/>
            <a:ext cx="43533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Prompt Eng.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52"/>
          <p:cNvSpPr txBox="1"/>
          <p:nvPr>
            <p:ph idx="4294967295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GPT to make your prompt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method for begginers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52"/>
          <p:cNvSpPr txBox="1"/>
          <p:nvPr>
            <p:ph idx="1" type="body"/>
          </p:nvPr>
        </p:nvSpPr>
        <p:spPr>
          <a:xfrm>
            <a:off x="711750" y="539500"/>
            <a:ext cx="43533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Revision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53"/>
          <p:cNvSpPr txBox="1"/>
          <p:nvPr>
            <p:ph type="title"/>
          </p:nvPr>
        </p:nvSpPr>
        <p:spPr>
          <a:xfrm>
            <a:off x="1601400" y="1474950"/>
            <a:ext cx="5941200" cy="21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700" name="Google Shape;2700;p53"/>
          <p:cNvSpPr txBox="1"/>
          <p:nvPr>
            <p:ph idx="4294967295" type="subTitle"/>
          </p:nvPr>
        </p:nvSpPr>
        <p:spPr>
          <a:xfrm>
            <a:off x="193850" y="4768700"/>
            <a:ext cx="81270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Colab </a:t>
            </a:r>
            <a:r>
              <a:rPr lang="en" sz="1000"/>
              <a:t>advanced </a:t>
            </a:r>
            <a:r>
              <a:rPr lang="en" sz="1000"/>
              <a:t>- https://colab.research.google.com/drive/1Xz8hUTztWJgqLOzCPT4D0UznPBc_DPo_?usp=sharing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5" name="Google Shape;2705;p54"/>
          <p:cNvGraphicFramePr/>
          <p:nvPr/>
        </p:nvGraphicFramePr>
        <p:xfrm>
          <a:off x="476650" y="90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{CD30C5E6-1844-449F-9425-9B1A3973840A}</a:tableStyleId>
              </a:tblPr>
              <a:tblGrid>
                <a:gridCol w="2019075"/>
                <a:gridCol w="2019075"/>
                <a:gridCol w="2019075"/>
                <a:gridCol w="20190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Paper name</a:t>
                      </a:r>
                      <a:endParaRPr b="1" sz="8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  <a:endParaRPr b="1" sz="8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Institute author</a:t>
                      </a:r>
                      <a:endParaRPr b="1" sz="8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Paper</a:t>
                      </a:r>
                      <a:endParaRPr b="1" sz="8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Self consistency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March 2022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Google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https://arxiv.org/abs/2203.11171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Generated knowledge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Sept 2022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Washington university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https://arxiv.org/pdf/2110.08387.pdf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Chain of thought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Jan 2023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Google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https://arxiv.org/pdf/2201.11903.pdf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Least to most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April 2023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Google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https://arxiv.org/pdf/2205.10625.pdf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Chain of verification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Sept 2023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Meta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https://arxiv.org/pdf/2309.11495.pdf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Skeleton of thought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Oct 2023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Microsoft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https://arxiv.org/pdf/2307.15337.pdf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Step back prompting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Oct 2023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Google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https://arxiv.org/pdf/2310.06117.pdf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Rephrase and Respond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Nov 2023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UCLA University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https://arxiv.org/pdf/2311.04205.pdf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Emotion Stimuli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Nov 2023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Microsoft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https://arxiv.org/pdf/2307.11760.pdf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System 2 attention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Nov 23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Meta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https://arxiv.org/pdf/2311.11829.pdf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OPRO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Dec 2023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Google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https://arxiv.org/pdf/2309.03409.pdf</a:t>
                      </a:r>
                      <a:endParaRPr b="1" sz="8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55"/>
          <p:cNvSpPr txBox="1"/>
          <p:nvPr>
            <p:ph type="title"/>
          </p:nvPr>
        </p:nvSpPr>
        <p:spPr>
          <a:xfrm>
            <a:off x="713225" y="547904"/>
            <a:ext cx="77175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Variance</a:t>
            </a:r>
            <a:endParaRPr/>
          </a:p>
        </p:txBody>
      </p:sp>
      <p:sp>
        <p:nvSpPr>
          <p:cNvPr id="2711" name="Google Shape;2711;p55"/>
          <p:cNvSpPr txBox="1"/>
          <p:nvPr>
            <p:ph idx="1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model was: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Method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Syntax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Purpose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Capabilities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Therefore models behaves differently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2" name="Google Shape;27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91" y="813100"/>
            <a:ext cx="3113822" cy="76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900" y="2788663"/>
            <a:ext cx="3113822" cy="137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4" name="Google Shape;271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350" y="1265861"/>
            <a:ext cx="1010450" cy="561929"/>
          </a:xfrm>
          <a:prstGeom prst="rect">
            <a:avLst/>
          </a:prstGeom>
          <a:noFill/>
          <a:ln cap="flat" cmpd="sng" w="9525">
            <a:solidFill>
              <a:srgbClr val="FE8E6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5" name="Google Shape;271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2139" y="3720646"/>
            <a:ext cx="896736" cy="561928"/>
          </a:xfrm>
          <a:prstGeom prst="rect">
            <a:avLst/>
          </a:prstGeom>
          <a:noFill/>
          <a:ln cap="flat" cmpd="sng" w="9525">
            <a:solidFill>
              <a:srgbClr val="FE8E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6" name="Google Shape;2716;p55"/>
          <p:cNvSpPr txBox="1"/>
          <p:nvPr>
            <p:ph idx="4294967295" type="subTitle"/>
          </p:nvPr>
        </p:nvSpPr>
        <p:spPr>
          <a:xfrm>
            <a:off x="193850" y="4424500"/>
            <a:ext cx="61716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https://huggingface.co/spaces/HuggingFaceH4/open_llm_leaderboard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https://medium.com/@marcotcr/exploring-chatgpt-vs-open-source-models-on-slightly-harder-tasks-aa0395c31610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56"/>
          <p:cNvSpPr txBox="1"/>
          <p:nvPr>
            <p:ph type="title"/>
          </p:nvPr>
        </p:nvSpPr>
        <p:spPr>
          <a:xfrm>
            <a:off x="713225" y="547904"/>
            <a:ext cx="77175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Variance</a:t>
            </a:r>
            <a:endParaRPr/>
          </a:p>
        </p:txBody>
      </p:sp>
      <p:sp>
        <p:nvSpPr>
          <p:cNvPr id="2722" name="Google Shape;2722;p56"/>
          <p:cNvSpPr txBox="1"/>
          <p:nvPr>
            <p:ph idx="1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model was: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Method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Syntax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Purpose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Capabilities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Therefore models behaves differently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56"/>
          <p:cNvSpPr txBox="1"/>
          <p:nvPr>
            <p:ph idx="4294967295" type="subTitle"/>
          </p:nvPr>
        </p:nvSpPr>
        <p:spPr>
          <a:xfrm>
            <a:off x="161800" y="4744950"/>
            <a:ext cx="61716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https://davidrozado.substack.com/p/the-political-orientation-of-the</a:t>
            </a:r>
            <a:endParaRPr sz="1000"/>
          </a:p>
        </p:txBody>
      </p:sp>
      <p:pic>
        <p:nvPicPr>
          <p:cNvPr id="2724" name="Google Shape;27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25" y="699125"/>
            <a:ext cx="2948501" cy="3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57"/>
          <p:cNvSpPr txBox="1"/>
          <p:nvPr>
            <p:ph type="title"/>
          </p:nvPr>
        </p:nvSpPr>
        <p:spPr>
          <a:xfrm>
            <a:off x="713225" y="547904"/>
            <a:ext cx="77175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Variance</a:t>
            </a:r>
            <a:endParaRPr/>
          </a:p>
        </p:txBody>
      </p:sp>
      <p:sp>
        <p:nvSpPr>
          <p:cNvPr id="2730" name="Google Shape;2730;p57"/>
          <p:cNvSpPr txBox="1"/>
          <p:nvPr>
            <p:ph idx="1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model was: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Method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Syntax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Purpose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Capabilities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Therefore models behaves differently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57"/>
          <p:cNvSpPr txBox="1"/>
          <p:nvPr>
            <p:ph idx="4294967295" type="subTitle"/>
          </p:nvPr>
        </p:nvSpPr>
        <p:spPr>
          <a:xfrm>
            <a:off x="193850" y="4424500"/>
            <a:ext cx="61716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https://huggingface.co/spaces/HuggingFaceH4/open_llm_leaderboard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https://medium.com/@marcotcr/exploring-chatgpt-vs-open-source-models-on-slightly-harder-tasks-aa0395c31610</a:t>
            </a:r>
            <a:endParaRPr sz="1000"/>
          </a:p>
        </p:txBody>
      </p:sp>
      <p:pic>
        <p:nvPicPr>
          <p:cNvPr id="2732" name="Google Shape;27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525" y="1312179"/>
            <a:ext cx="4480675" cy="2519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58"/>
          <p:cNvSpPr txBox="1"/>
          <p:nvPr>
            <p:ph type="title"/>
          </p:nvPr>
        </p:nvSpPr>
        <p:spPr>
          <a:xfrm>
            <a:off x="1601400" y="1474950"/>
            <a:ext cx="5941200" cy="21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738" name="Google Shape;2738;p58"/>
          <p:cNvSpPr txBox="1"/>
          <p:nvPr>
            <p:ph idx="4294967295" type="subTitle"/>
          </p:nvPr>
        </p:nvSpPr>
        <p:spPr>
          <a:xfrm>
            <a:off x="193850" y="4768700"/>
            <a:ext cx="81270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Colab “guards”- https://colab.research.google.com/drive/1Xz8hUTztWJgqLOzCPT4D0UznPBc_DPo_?usp=sharing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32"/>
          <p:cNvSpPr txBox="1"/>
          <p:nvPr>
            <p:ph type="title"/>
          </p:nvPr>
        </p:nvSpPr>
        <p:spPr>
          <a:xfrm>
            <a:off x="1880250" y="3451575"/>
            <a:ext cx="5383500" cy="10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Domain expertise + Prompt knowledge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2" name="Google Shape;2492;p32"/>
          <p:cNvSpPr txBox="1"/>
          <p:nvPr>
            <p:ph idx="1" type="subTitle"/>
          </p:nvPr>
        </p:nvSpPr>
        <p:spPr>
          <a:xfrm>
            <a:off x="1978350" y="1488950"/>
            <a:ext cx="5187300" cy="18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 u="sng">
                <a:solidFill>
                  <a:schemeClr val="accent6"/>
                </a:solidFill>
                <a:latin typeface="Dosis"/>
                <a:ea typeface="Dosis"/>
                <a:cs typeface="Dosis"/>
                <a:sym typeface="Dosis"/>
              </a:rPr>
              <a:t>N</a:t>
            </a:r>
            <a:r>
              <a:rPr b="1" lang="en" sz="8000" u="sng">
                <a:solidFill>
                  <a:schemeClr val="accent6"/>
                </a:solidFill>
                <a:latin typeface="Dosis"/>
                <a:ea typeface="Dosis"/>
                <a:cs typeface="Dosis"/>
                <a:sym typeface="Dosis"/>
              </a:rPr>
              <a:t>o Silver B</a:t>
            </a:r>
            <a:r>
              <a:rPr b="1" lang="en" sz="8000" u="sng">
                <a:solidFill>
                  <a:schemeClr val="accent6"/>
                </a:solidFill>
                <a:latin typeface="Dosis"/>
                <a:ea typeface="Dosis"/>
                <a:cs typeface="Dosis"/>
                <a:sym typeface="Dosis"/>
              </a:rPr>
              <a:t>ullet</a:t>
            </a:r>
            <a:endParaRPr sz="8000">
              <a:latin typeface="Dosis Medium"/>
              <a:ea typeface="Dosis Medium"/>
              <a:cs typeface="Dosis Medium"/>
              <a:sym typeface="Dosis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59"/>
          <p:cNvSpPr txBox="1"/>
          <p:nvPr>
            <p:ph idx="2" type="title"/>
          </p:nvPr>
        </p:nvSpPr>
        <p:spPr>
          <a:xfrm>
            <a:off x="1582050" y="688726"/>
            <a:ext cx="3115200" cy="454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</a:t>
            </a:r>
            <a:endParaRPr/>
          </a:p>
        </p:txBody>
      </p:sp>
      <p:sp>
        <p:nvSpPr>
          <p:cNvPr id="2744" name="Google Shape;2744;p59"/>
          <p:cNvSpPr txBox="1"/>
          <p:nvPr>
            <p:ph idx="1" type="subTitle"/>
          </p:nvPr>
        </p:nvSpPr>
        <p:spPr>
          <a:xfrm>
            <a:off x="1604850" y="1420575"/>
            <a:ext cx="3069600" cy="3004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instructions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reference text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Split complex tasks into smaller 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external tools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specific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 fluff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Explain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Prioritize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Negative prompts are less effective than positive prompts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Recency bias (long)</a:t>
            </a:r>
            <a:endParaRPr/>
          </a:p>
        </p:txBody>
      </p:sp>
      <p:sp>
        <p:nvSpPr>
          <p:cNvPr id="2745" name="Google Shape;2745;p59"/>
          <p:cNvSpPr txBox="1"/>
          <p:nvPr>
            <p:ph idx="1" type="subTitle"/>
          </p:nvPr>
        </p:nvSpPr>
        <p:spPr>
          <a:xfrm>
            <a:off x="5277275" y="1420573"/>
            <a:ext cx="3069600" cy="295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Negating bias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aware of hallucinations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to get more examples: use GPT4 (a stronger model)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Chatiness vs. succinct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to engage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/ elaborate more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Separators for clarity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59"/>
          <p:cNvSpPr/>
          <p:nvPr/>
        </p:nvSpPr>
        <p:spPr>
          <a:xfrm>
            <a:off x="449575" y="411084"/>
            <a:ext cx="1009500" cy="100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59"/>
          <p:cNvSpPr txBox="1"/>
          <p:nvPr>
            <p:ph type="title"/>
          </p:nvPr>
        </p:nvSpPr>
        <p:spPr>
          <a:xfrm>
            <a:off x="501625" y="688734"/>
            <a:ext cx="905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48" name="Google Shape;2748;p59"/>
          <p:cNvSpPr txBox="1"/>
          <p:nvPr>
            <p:ph idx="4294967295" type="subTitle"/>
          </p:nvPr>
        </p:nvSpPr>
        <p:spPr>
          <a:xfrm>
            <a:off x="187150" y="4777800"/>
            <a:ext cx="6171600" cy="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https://platform.openai.com/docs/guides/prompt-engineering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60"/>
          <p:cNvSpPr txBox="1"/>
          <p:nvPr>
            <p:ph type="title"/>
          </p:nvPr>
        </p:nvSpPr>
        <p:spPr>
          <a:xfrm>
            <a:off x="4572000" y="1605925"/>
            <a:ext cx="38586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Perfect prompts!</a:t>
            </a:r>
            <a:endParaRPr/>
          </a:p>
        </p:txBody>
      </p:sp>
      <p:sp>
        <p:nvSpPr>
          <p:cNvPr id="2754" name="Google Shape;2754;p60"/>
          <p:cNvSpPr/>
          <p:nvPr/>
        </p:nvSpPr>
        <p:spPr>
          <a:xfrm>
            <a:off x="732275" y="1211075"/>
            <a:ext cx="3645300" cy="234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5" name="Google Shape;27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488" y="1431700"/>
            <a:ext cx="3250875" cy="19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6" name="Google Shape;2756;p60"/>
          <p:cNvSpPr txBox="1"/>
          <p:nvPr>
            <p:ph type="title"/>
          </p:nvPr>
        </p:nvSpPr>
        <p:spPr>
          <a:xfrm>
            <a:off x="4572000" y="3040750"/>
            <a:ext cx="38586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Domain + Prompt dev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2757" name="Google Shape;2757;p60"/>
          <p:cNvCxnSpPr/>
          <p:nvPr/>
        </p:nvCxnSpPr>
        <p:spPr>
          <a:xfrm>
            <a:off x="5673848" y="1071925"/>
            <a:ext cx="1707600" cy="13605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8" name="Google Shape;2758;p60"/>
          <p:cNvCxnSpPr/>
          <p:nvPr/>
        </p:nvCxnSpPr>
        <p:spPr>
          <a:xfrm flipH="1">
            <a:off x="5621151" y="1082036"/>
            <a:ext cx="1721700" cy="13275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9" name="Google Shape;2759;p60"/>
          <p:cNvSpPr txBox="1"/>
          <p:nvPr>
            <p:ph idx="2" type="subTitle"/>
          </p:nvPr>
        </p:nvSpPr>
        <p:spPr>
          <a:xfrm>
            <a:off x="193850" y="4768700"/>
            <a:ext cx="81270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https://learn.deeplearning.ai/chatgpt-prompt-eng/lesson/1/introduction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61"/>
          <p:cNvSpPr txBox="1"/>
          <p:nvPr>
            <p:ph idx="1" type="subTitle"/>
          </p:nvPr>
        </p:nvSpPr>
        <p:spPr>
          <a:xfrm>
            <a:off x="987650" y="1686775"/>
            <a:ext cx="2482800" cy="2615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State your problem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Examine relevant information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Propose a solution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Adjust the solution: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Test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000"/>
              <a:t>Basics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000"/>
              <a:t>Advanced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000"/>
              <a:t>Concepts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Examine output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Research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000"/>
              <a:t>Ask GPT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000"/>
              <a:t>Search the web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Test at *Scale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Launch your solution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765" name="Google Shape;2765;p61"/>
          <p:cNvSpPr/>
          <p:nvPr/>
        </p:nvSpPr>
        <p:spPr>
          <a:xfrm>
            <a:off x="987652" y="2834925"/>
            <a:ext cx="471387" cy="924140"/>
          </a:xfrm>
          <a:custGeom>
            <a:rect b="b" l="l" r="r" t="t"/>
            <a:pathLst>
              <a:path extrusionOk="0" h="47036" w="18586">
                <a:moveTo>
                  <a:pt x="18586" y="47036"/>
                </a:moveTo>
                <a:cubicBezTo>
                  <a:pt x="15493" y="42983"/>
                  <a:pt x="240" y="30557"/>
                  <a:pt x="27" y="22718"/>
                </a:cubicBezTo>
                <a:cubicBezTo>
                  <a:pt x="-186" y="14879"/>
                  <a:pt x="14426" y="3786"/>
                  <a:pt x="1730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766" name="Google Shape;2766;p61"/>
          <p:cNvSpPr txBox="1"/>
          <p:nvPr/>
        </p:nvSpPr>
        <p:spPr>
          <a:xfrm rot="-5400000">
            <a:off x="390175" y="3181050"/>
            <a:ext cx="807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Iterate</a:t>
            </a:r>
            <a:endParaRPr sz="900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767" name="Google Shape;2767;p61"/>
          <p:cNvSpPr/>
          <p:nvPr/>
        </p:nvSpPr>
        <p:spPr>
          <a:xfrm rot="10800000">
            <a:off x="2984762" y="2786160"/>
            <a:ext cx="507537" cy="924140"/>
          </a:xfrm>
          <a:custGeom>
            <a:rect b="b" l="l" r="r" t="t"/>
            <a:pathLst>
              <a:path extrusionOk="0" h="47036" w="18586">
                <a:moveTo>
                  <a:pt x="18586" y="47036"/>
                </a:moveTo>
                <a:cubicBezTo>
                  <a:pt x="15493" y="42983"/>
                  <a:pt x="240" y="30557"/>
                  <a:pt x="27" y="22718"/>
                </a:cubicBezTo>
                <a:cubicBezTo>
                  <a:pt x="-186" y="14879"/>
                  <a:pt x="14426" y="3786"/>
                  <a:pt x="1730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768" name="Google Shape;2768;p61"/>
          <p:cNvSpPr txBox="1"/>
          <p:nvPr>
            <p:ph idx="2" type="title"/>
          </p:nvPr>
        </p:nvSpPr>
        <p:spPr>
          <a:xfrm>
            <a:off x="1582050" y="688725"/>
            <a:ext cx="6858600" cy="454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 process</a:t>
            </a:r>
            <a:endParaRPr/>
          </a:p>
        </p:txBody>
      </p:sp>
      <p:sp>
        <p:nvSpPr>
          <p:cNvPr id="2769" name="Google Shape;2769;p61"/>
          <p:cNvSpPr/>
          <p:nvPr/>
        </p:nvSpPr>
        <p:spPr>
          <a:xfrm>
            <a:off x="449575" y="411084"/>
            <a:ext cx="1009500" cy="100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61"/>
          <p:cNvSpPr txBox="1"/>
          <p:nvPr>
            <p:ph type="title"/>
          </p:nvPr>
        </p:nvSpPr>
        <p:spPr>
          <a:xfrm>
            <a:off x="501625" y="688734"/>
            <a:ext cx="905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771" name="Google Shape;27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847" y="1686787"/>
            <a:ext cx="2279675" cy="22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2" name="Google Shape;2772;p61"/>
          <p:cNvSpPr/>
          <p:nvPr/>
        </p:nvSpPr>
        <p:spPr>
          <a:xfrm>
            <a:off x="4095300" y="2678950"/>
            <a:ext cx="2696400" cy="261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61"/>
          <p:cNvSpPr txBox="1"/>
          <p:nvPr>
            <p:ph idx="4294967295" type="subTitle"/>
          </p:nvPr>
        </p:nvSpPr>
        <p:spPr>
          <a:xfrm>
            <a:off x="5787150" y="4168500"/>
            <a:ext cx="22797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Credit image - Nabil Alouani</a:t>
            </a:r>
            <a:endParaRPr sz="1050">
              <a:solidFill>
                <a:srgbClr val="2424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62"/>
          <p:cNvSpPr txBox="1"/>
          <p:nvPr>
            <p:ph type="title"/>
          </p:nvPr>
        </p:nvSpPr>
        <p:spPr>
          <a:xfrm>
            <a:off x="1601400" y="1474950"/>
            <a:ext cx="5941200" cy="21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779" name="Google Shape;2779;p62"/>
          <p:cNvSpPr txBox="1"/>
          <p:nvPr>
            <p:ph idx="4294967295" type="subTitle"/>
          </p:nvPr>
        </p:nvSpPr>
        <p:spPr>
          <a:xfrm>
            <a:off x="193850" y="4768700"/>
            <a:ext cx="81270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Colab “cold email”- https://colab.research.google.com/drive/1Xz8hUTztWJgqLOzCPT4D0UznPBc_DPo_?usp=sharing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63"/>
          <p:cNvSpPr/>
          <p:nvPr/>
        </p:nvSpPr>
        <p:spPr>
          <a:xfrm>
            <a:off x="209575" y="423084"/>
            <a:ext cx="1009500" cy="100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63"/>
          <p:cNvSpPr txBox="1"/>
          <p:nvPr>
            <p:ph idx="4294967295" type="title"/>
          </p:nvPr>
        </p:nvSpPr>
        <p:spPr>
          <a:xfrm>
            <a:off x="261625" y="700734"/>
            <a:ext cx="905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86" name="Google Shape;2786;p63"/>
          <p:cNvSpPr txBox="1"/>
          <p:nvPr>
            <p:ph idx="4294967295" type="subTitle"/>
          </p:nvPr>
        </p:nvSpPr>
        <p:spPr>
          <a:xfrm>
            <a:off x="1288775" y="1381137"/>
            <a:ext cx="30696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Lost in the middle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Reluctancy to retrieve injections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Take a deep breath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Active </a:t>
            </a:r>
            <a:r>
              <a:rPr lang="en"/>
              <a:t>prompting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Hallucinations snowball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Many-shot Jailbreaking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63"/>
          <p:cNvSpPr/>
          <p:nvPr/>
        </p:nvSpPr>
        <p:spPr>
          <a:xfrm>
            <a:off x="4675636" y="823448"/>
            <a:ext cx="3645300" cy="35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8" name="Google Shape;27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425" y="1128388"/>
            <a:ext cx="2997700" cy="29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63"/>
          <p:cNvSpPr txBox="1"/>
          <p:nvPr>
            <p:ph idx="1" type="body"/>
          </p:nvPr>
        </p:nvSpPr>
        <p:spPr>
          <a:xfrm>
            <a:off x="1288775" y="474525"/>
            <a:ext cx="35889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64"/>
          <p:cNvSpPr/>
          <p:nvPr/>
        </p:nvSpPr>
        <p:spPr>
          <a:xfrm>
            <a:off x="209575" y="423084"/>
            <a:ext cx="1009500" cy="100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64"/>
          <p:cNvSpPr txBox="1"/>
          <p:nvPr>
            <p:ph idx="4294967295" type="title"/>
          </p:nvPr>
        </p:nvSpPr>
        <p:spPr>
          <a:xfrm>
            <a:off x="261625" y="700734"/>
            <a:ext cx="905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96" name="Google Shape;2796;p64"/>
          <p:cNvSpPr txBox="1"/>
          <p:nvPr>
            <p:ph idx="4294967295" type="subTitle"/>
          </p:nvPr>
        </p:nvSpPr>
        <p:spPr>
          <a:xfrm>
            <a:off x="1288775" y="1381137"/>
            <a:ext cx="30696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Lost in the middle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Reluctancy to retrieve injections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Take a deep breath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Directional Stimuli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Active prompting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Hallucinations snowball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Gemini vs. GPT vs. MSFT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64"/>
          <p:cNvSpPr/>
          <p:nvPr/>
        </p:nvSpPr>
        <p:spPr>
          <a:xfrm>
            <a:off x="4675636" y="823448"/>
            <a:ext cx="3645300" cy="35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64"/>
          <p:cNvSpPr txBox="1"/>
          <p:nvPr>
            <p:ph idx="1" type="body"/>
          </p:nvPr>
        </p:nvSpPr>
        <p:spPr>
          <a:xfrm>
            <a:off x="1288775" y="474525"/>
            <a:ext cx="35889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</a:t>
            </a:r>
            <a:endParaRPr/>
          </a:p>
        </p:txBody>
      </p:sp>
      <p:pic>
        <p:nvPicPr>
          <p:cNvPr id="2799" name="Google Shape;27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125" y="1036650"/>
            <a:ext cx="2989700" cy="30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65"/>
          <p:cNvSpPr/>
          <p:nvPr/>
        </p:nvSpPr>
        <p:spPr>
          <a:xfrm>
            <a:off x="209575" y="423084"/>
            <a:ext cx="1009500" cy="100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65"/>
          <p:cNvSpPr txBox="1"/>
          <p:nvPr>
            <p:ph idx="4294967295" type="title"/>
          </p:nvPr>
        </p:nvSpPr>
        <p:spPr>
          <a:xfrm>
            <a:off x="261625" y="700734"/>
            <a:ext cx="905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06" name="Google Shape;2806;p65"/>
          <p:cNvSpPr txBox="1"/>
          <p:nvPr>
            <p:ph idx="4294967295" type="subTitle"/>
          </p:nvPr>
        </p:nvSpPr>
        <p:spPr>
          <a:xfrm>
            <a:off x="1288775" y="1381137"/>
            <a:ext cx="30696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Lost in the middle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Reluctancy to retrieve injections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Take a deep breath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Directional Stimuli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Active prompting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Hallucinations snowball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Gemini vs. GPT vs. MSFT</a:t>
            </a:r>
            <a:endParaRPr/>
          </a:p>
        </p:txBody>
      </p:sp>
      <p:sp>
        <p:nvSpPr>
          <p:cNvPr id="2807" name="Google Shape;2807;p65"/>
          <p:cNvSpPr txBox="1"/>
          <p:nvPr>
            <p:ph idx="1" type="body"/>
          </p:nvPr>
        </p:nvSpPr>
        <p:spPr>
          <a:xfrm>
            <a:off x="1288775" y="474525"/>
            <a:ext cx="35889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</a:t>
            </a:r>
            <a:endParaRPr/>
          </a:p>
        </p:txBody>
      </p:sp>
      <p:sp>
        <p:nvSpPr>
          <p:cNvPr id="2808" name="Google Shape;2808;p65"/>
          <p:cNvSpPr/>
          <p:nvPr/>
        </p:nvSpPr>
        <p:spPr>
          <a:xfrm>
            <a:off x="4438500" y="1739850"/>
            <a:ext cx="4495500" cy="166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9" name="Google Shape;28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350" y="1862575"/>
            <a:ext cx="4312776" cy="13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66"/>
          <p:cNvSpPr txBox="1"/>
          <p:nvPr>
            <p:ph type="title"/>
          </p:nvPr>
        </p:nvSpPr>
        <p:spPr>
          <a:xfrm>
            <a:off x="1601400" y="1474950"/>
            <a:ext cx="5941200" cy="21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815" name="Google Shape;2815;p66"/>
          <p:cNvSpPr txBox="1"/>
          <p:nvPr>
            <p:ph idx="4294967295" type="subTitle"/>
          </p:nvPr>
        </p:nvSpPr>
        <p:spPr>
          <a:xfrm>
            <a:off x="193850" y="4768700"/>
            <a:ext cx="81270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Colab “guards”- https://colab.research.google.com/drive/1Xz8hUTztWJgqLOzCPT4D0UznPBc_DPo_?usp=sharing</a:t>
            </a: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67"/>
          <p:cNvSpPr txBox="1"/>
          <p:nvPr>
            <p:ph idx="2" type="title"/>
          </p:nvPr>
        </p:nvSpPr>
        <p:spPr>
          <a:xfrm>
            <a:off x="5468000" y="1262276"/>
            <a:ext cx="3115200" cy="454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prompting</a:t>
            </a:r>
            <a:endParaRPr/>
          </a:p>
        </p:txBody>
      </p:sp>
      <p:sp>
        <p:nvSpPr>
          <p:cNvPr id="2821" name="Google Shape;2821;p67"/>
          <p:cNvSpPr txBox="1"/>
          <p:nvPr>
            <p:ph idx="1" type="subTitle"/>
          </p:nvPr>
        </p:nvSpPr>
        <p:spPr>
          <a:xfrm>
            <a:off x="5490800" y="2286525"/>
            <a:ext cx="3653100" cy="295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prompts discovered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Longer prompts akin to computer programs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control from </a:t>
            </a:r>
            <a:r>
              <a:rPr lang="en">
                <a:solidFill>
                  <a:schemeClr val="accent3"/>
                </a:solidFill>
              </a:rPr>
              <a:t>prompts</a:t>
            </a:r>
            <a:endParaRPr>
              <a:solidFill>
                <a:schemeClr val="accent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control from </a:t>
            </a:r>
            <a:r>
              <a:rPr lang="en">
                <a:solidFill>
                  <a:schemeClr val="accent3"/>
                </a:solidFill>
              </a:rPr>
              <a:t>models</a:t>
            </a:r>
            <a:endParaRPr>
              <a:solidFill>
                <a:schemeClr val="accent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product (10 years +)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67"/>
          <p:cNvSpPr txBox="1"/>
          <p:nvPr>
            <p:ph idx="4294967295" type="subTitle"/>
          </p:nvPr>
        </p:nvSpPr>
        <p:spPr>
          <a:xfrm>
            <a:off x="193850" y="4768700"/>
            <a:ext cx="81270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https://arxiv.org/pdf/2302.11382.pdf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823" name="Google Shape;282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75" y="865925"/>
            <a:ext cx="3540575" cy="34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4" name="Google Shape;2824;p67"/>
          <p:cNvSpPr/>
          <p:nvPr/>
        </p:nvSpPr>
        <p:spPr>
          <a:xfrm>
            <a:off x="4207775" y="984634"/>
            <a:ext cx="1009500" cy="100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67"/>
          <p:cNvSpPr txBox="1"/>
          <p:nvPr>
            <p:ph type="title"/>
          </p:nvPr>
        </p:nvSpPr>
        <p:spPr>
          <a:xfrm>
            <a:off x="4259825" y="1262284"/>
            <a:ext cx="905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68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Prompting</a:t>
            </a:r>
            <a:endParaRPr/>
          </a:p>
        </p:txBody>
      </p:sp>
      <p:grpSp>
        <p:nvGrpSpPr>
          <p:cNvPr id="2831" name="Google Shape;2831;p68"/>
          <p:cNvGrpSpPr/>
          <p:nvPr/>
        </p:nvGrpSpPr>
        <p:grpSpPr>
          <a:xfrm>
            <a:off x="713225" y="1768631"/>
            <a:ext cx="7771200" cy="1423644"/>
            <a:chOff x="713225" y="1768631"/>
            <a:chExt cx="7771200" cy="1423644"/>
          </a:xfrm>
        </p:grpSpPr>
        <p:cxnSp>
          <p:nvCxnSpPr>
            <p:cNvPr id="2832" name="Google Shape;2832;p68"/>
            <p:cNvCxnSpPr>
              <a:stCxn id="2833" idx="0"/>
              <a:endCxn id="2834" idx="0"/>
            </p:cNvCxnSpPr>
            <p:nvPr/>
          </p:nvCxnSpPr>
          <p:spPr>
            <a:xfrm flipH="1" rot="-5400000">
              <a:off x="6553579" y="779981"/>
              <a:ext cx="600" cy="1977900"/>
            </a:xfrm>
            <a:prstGeom prst="curvedConnector3">
              <a:avLst>
                <a:gd fmla="val -94238542" name="adj1"/>
              </a:avLst>
            </a:prstGeom>
            <a:noFill/>
            <a:ln cap="flat" cmpd="sng" w="9525">
              <a:solidFill>
                <a:schemeClr val="accent4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835" name="Google Shape;2835;p68"/>
            <p:cNvCxnSpPr>
              <a:stCxn id="2836" idx="2"/>
            </p:cNvCxnSpPr>
            <p:nvPr/>
          </p:nvCxnSpPr>
          <p:spPr>
            <a:xfrm>
              <a:off x="1608863" y="2397131"/>
              <a:ext cx="0" cy="480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7" name="Google Shape;2837;p68"/>
            <p:cNvCxnSpPr/>
            <p:nvPr/>
          </p:nvCxnSpPr>
          <p:spPr>
            <a:xfrm>
              <a:off x="713225" y="3028950"/>
              <a:ext cx="7771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2838" name="Google Shape;2838;p68"/>
            <p:cNvSpPr/>
            <p:nvPr/>
          </p:nvSpPr>
          <p:spPr>
            <a:xfrm>
              <a:off x="1451813" y="2878175"/>
              <a:ext cx="314100" cy="314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 dist="9525">
                <a:schemeClr val="accent6">
                  <a:alpha val="3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8"/>
            <p:cNvSpPr/>
            <p:nvPr/>
          </p:nvSpPr>
          <p:spPr>
            <a:xfrm>
              <a:off x="1563113" y="2989475"/>
              <a:ext cx="91500" cy="91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7163" rotWithShape="0" algn="bl" dir="5400000" dist="19050">
                <a:schemeClr val="accent6">
                  <a:alpha val="7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8"/>
            <p:cNvSpPr/>
            <p:nvPr/>
          </p:nvSpPr>
          <p:spPr>
            <a:xfrm>
              <a:off x="1294613" y="1768631"/>
              <a:ext cx="628500" cy="628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19050">
                <a:schemeClr val="accent6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0" name="Google Shape;2840;p68"/>
            <p:cNvCxnSpPr>
              <a:stCxn id="2841" idx="2"/>
            </p:cNvCxnSpPr>
            <p:nvPr/>
          </p:nvCxnSpPr>
          <p:spPr>
            <a:xfrm>
              <a:off x="3586904" y="2397131"/>
              <a:ext cx="0" cy="480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2" name="Google Shape;2842;p68"/>
            <p:cNvSpPr/>
            <p:nvPr/>
          </p:nvSpPr>
          <p:spPr>
            <a:xfrm>
              <a:off x="3429854" y="2878175"/>
              <a:ext cx="314100" cy="314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 dist="9525">
                <a:schemeClr val="accent6">
                  <a:alpha val="3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8"/>
            <p:cNvSpPr/>
            <p:nvPr/>
          </p:nvSpPr>
          <p:spPr>
            <a:xfrm>
              <a:off x="3541154" y="2989475"/>
              <a:ext cx="91500" cy="91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7163" rotWithShape="0" algn="bl" dir="5400000" dist="19050">
                <a:schemeClr val="accent6">
                  <a:alpha val="7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8"/>
            <p:cNvSpPr/>
            <p:nvPr/>
          </p:nvSpPr>
          <p:spPr>
            <a:xfrm>
              <a:off x="3272654" y="1768631"/>
              <a:ext cx="628500" cy="628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19050">
                <a:schemeClr val="accent6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4" name="Google Shape;2844;p68"/>
            <p:cNvCxnSpPr>
              <a:stCxn id="2833" idx="2"/>
            </p:cNvCxnSpPr>
            <p:nvPr/>
          </p:nvCxnSpPr>
          <p:spPr>
            <a:xfrm>
              <a:off x="5564929" y="2397131"/>
              <a:ext cx="0" cy="480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5" name="Google Shape;2845;p68"/>
            <p:cNvSpPr/>
            <p:nvPr/>
          </p:nvSpPr>
          <p:spPr>
            <a:xfrm>
              <a:off x="5407879" y="2878175"/>
              <a:ext cx="314100" cy="314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 dist="9525">
                <a:schemeClr val="accent6">
                  <a:alpha val="3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8"/>
            <p:cNvSpPr/>
            <p:nvPr/>
          </p:nvSpPr>
          <p:spPr>
            <a:xfrm>
              <a:off x="5519179" y="2989475"/>
              <a:ext cx="91500" cy="91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7163" rotWithShape="0" algn="bl" dir="5400000" dist="19050">
                <a:schemeClr val="accent6">
                  <a:alpha val="7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8"/>
            <p:cNvSpPr/>
            <p:nvPr/>
          </p:nvSpPr>
          <p:spPr>
            <a:xfrm>
              <a:off x="5250679" y="1768631"/>
              <a:ext cx="628500" cy="628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19050">
                <a:schemeClr val="accent6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7" name="Google Shape;2847;p68"/>
            <p:cNvCxnSpPr>
              <a:stCxn id="2834" idx="2"/>
            </p:cNvCxnSpPr>
            <p:nvPr/>
          </p:nvCxnSpPr>
          <p:spPr>
            <a:xfrm>
              <a:off x="7542954" y="2397131"/>
              <a:ext cx="0" cy="480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8" name="Google Shape;2848;p68"/>
            <p:cNvSpPr/>
            <p:nvPr/>
          </p:nvSpPr>
          <p:spPr>
            <a:xfrm>
              <a:off x="7385904" y="2878175"/>
              <a:ext cx="314100" cy="314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 dist="9525">
                <a:schemeClr val="accent6">
                  <a:alpha val="3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8"/>
            <p:cNvSpPr/>
            <p:nvPr/>
          </p:nvSpPr>
          <p:spPr>
            <a:xfrm>
              <a:off x="7497204" y="2989475"/>
              <a:ext cx="91500" cy="915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7163" rotWithShape="0" algn="bl" dir="5400000" dist="19050">
                <a:schemeClr val="accent6">
                  <a:alpha val="74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8"/>
            <p:cNvSpPr/>
            <p:nvPr/>
          </p:nvSpPr>
          <p:spPr>
            <a:xfrm>
              <a:off x="7228704" y="1768631"/>
              <a:ext cx="628500" cy="628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19050">
                <a:schemeClr val="accent6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0" name="Google Shape;2850;p68"/>
            <p:cNvCxnSpPr>
              <a:stCxn id="2836" idx="0"/>
              <a:endCxn id="2841" idx="0"/>
            </p:cNvCxnSpPr>
            <p:nvPr/>
          </p:nvCxnSpPr>
          <p:spPr>
            <a:xfrm flipH="1" rot="-5400000">
              <a:off x="2597513" y="779981"/>
              <a:ext cx="600" cy="1977900"/>
            </a:xfrm>
            <a:prstGeom prst="curvedConnector3">
              <a:avLst>
                <a:gd fmla="val -92651042" name="adj1"/>
              </a:avLst>
            </a:prstGeom>
            <a:noFill/>
            <a:ln cap="flat" cmpd="sng" w="9525">
              <a:solidFill>
                <a:schemeClr val="accent4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851" name="Google Shape;2851;p68"/>
            <p:cNvCxnSpPr>
              <a:stCxn id="2841" idx="0"/>
              <a:endCxn id="2833" idx="0"/>
            </p:cNvCxnSpPr>
            <p:nvPr/>
          </p:nvCxnSpPr>
          <p:spPr>
            <a:xfrm flipH="1" rot="-5400000">
              <a:off x="4575554" y="779981"/>
              <a:ext cx="600" cy="1977900"/>
            </a:xfrm>
            <a:prstGeom prst="curvedConnector3">
              <a:avLst>
                <a:gd fmla="val -94238542" name="adj1"/>
              </a:avLst>
            </a:prstGeom>
            <a:noFill/>
            <a:ln cap="flat" cmpd="sng" w="9525">
              <a:solidFill>
                <a:schemeClr val="accent4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sp>
        <p:nvSpPr>
          <p:cNvPr id="2852" name="Google Shape;2852;p68"/>
          <p:cNvSpPr txBox="1"/>
          <p:nvPr/>
        </p:nvSpPr>
        <p:spPr>
          <a:xfrm>
            <a:off x="904779" y="3477875"/>
            <a:ext cx="14082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FC3D3"/>
                </a:solidFill>
                <a:latin typeface="Dosis"/>
                <a:ea typeface="Dosis"/>
                <a:cs typeface="Dosis"/>
                <a:sym typeface="Dosis"/>
              </a:rPr>
              <a:t>Present</a:t>
            </a:r>
            <a:endParaRPr b="1" sz="2200">
              <a:solidFill>
                <a:srgbClr val="2FC3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3" name="Google Shape;2853;p68"/>
          <p:cNvSpPr txBox="1"/>
          <p:nvPr/>
        </p:nvSpPr>
        <p:spPr>
          <a:xfrm>
            <a:off x="641550" y="3873775"/>
            <a:ext cx="19998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EEEEE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Iterative manual process</a:t>
            </a:r>
            <a:endParaRPr sz="1600">
              <a:solidFill>
                <a:srgbClr val="EEEEEE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854" name="Google Shape;2854;p68"/>
          <p:cNvSpPr txBox="1"/>
          <p:nvPr>
            <p:ph idx="4294967295" type="title"/>
          </p:nvPr>
        </p:nvSpPr>
        <p:spPr>
          <a:xfrm>
            <a:off x="1356413" y="1968581"/>
            <a:ext cx="5049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55" name="Google Shape;2855;p68"/>
          <p:cNvSpPr txBox="1"/>
          <p:nvPr/>
        </p:nvSpPr>
        <p:spPr>
          <a:xfrm>
            <a:off x="2763013" y="3477875"/>
            <a:ext cx="16620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Near future</a:t>
            </a:r>
            <a:endParaRPr b="1" sz="2200">
              <a:solidFill>
                <a:srgbClr val="2FC3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6" name="Google Shape;2856;p68"/>
          <p:cNvSpPr txBox="1"/>
          <p:nvPr/>
        </p:nvSpPr>
        <p:spPr>
          <a:xfrm>
            <a:off x="2572150" y="3873775"/>
            <a:ext cx="19998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More methods and algorithms being standardized</a:t>
            </a:r>
            <a:endParaRPr sz="1600">
              <a:solidFill>
                <a:srgbClr val="EEEEEE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857" name="Google Shape;2857;p68"/>
          <p:cNvSpPr txBox="1"/>
          <p:nvPr>
            <p:ph idx="4294967295" type="title"/>
          </p:nvPr>
        </p:nvSpPr>
        <p:spPr>
          <a:xfrm>
            <a:off x="3289754" y="1968581"/>
            <a:ext cx="594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58" name="Google Shape;2858;p68"/>
          <p:cNvSpPr txBox="1"/>
          <p:nvPr/>
        </p:nvSpPr>
        <p:spPr>
          <a:xfrm>
            <a:off x="4860829" y="3477875"/>
            <a:ext cx="14082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7 years</a:t>
            </a:r>
            <a:endParaRPr b="1" sz="2200">
              <a:solidFill>
                <a:srgbClr val="2FC3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9" name="Google Shape;2859;p68"/>
          <p:cNvSpPr txBox="1"/>
          <p:nvPr/>
        </p:nvSpPr>
        <p:spPr>
          <a:xfrm>
            <a:off x="4669275" y="3873775"/>
            <a:ext cx="17913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new programming language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60" name="Google Shape;2860;p68"/>
          <p:cNvSpPr txBox="1"/>
          <p:nvPr>
            <p:ph idx="4294967295" type="title"/>
          </p:nvPr>
        </p:nvSpPr>
        <p:spPr>
          <a:xfrm>
            <a:off x="5267779" y="1968581"/>
            <a:ext cx="594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61" name="Google Shape;2861;p68"/>
          <p:cNvSpPr txBox="1"/>
          <p:nvPr/>
        </p:nvSpPr>
        <p:spPr>
          <a:xfrm>
            <a:off x="6838854" y="3477875"/>
            <a:ext cx="14082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10 years</a:t>
            </a:r>
            <a:endParaRPr b="1" sz="2200">
              <a:solidFill>
                <a:srgbClr val="2FC3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2" name="Google Shape;2862;p68"/>
          <p:cNvSpPr txBox="1"/>
          <p:nvPr/>
        </p:nvSpPr>
        <p:spPr>
          <a:xfrm>
            <a:off x="6647300" y="3873798"/>
            <a:ext cx="17913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Product</a:t>
            </a:r>
            <a:endParaRPr sz="1600">
              <a:solidFill>
                <a:srgbClr val="EEEEEE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863" name="Google Shape;2863;p68"/>
          <p:cNvSpPr txBox="1"/>
          <p:nvPr>
            <p:ph idx="4294967295" type="title"/>
          </p:nvPr>
        </p:nvSpPr>
        <p:spPr>
          <a:xfrm>
            <a:off x="7245804" y="1968581"/>
            <a:ext cx="5943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33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2498" name="Google Shape;2498;p33"/>
          <p:cNvSpPr txBox="1"/>
          <p:nvPr>
            <p:ph idx="1" type="subTitle"/>
          </p:nvPr>
        </p:nvSpPr>
        <p:spPr>
          <a:xfrm>
            <a:off x="1416175" y="1653300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Colab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9" name="Google Shape;2499;p33"/>
          <p:cNvSpPr txBox="1"/>
          <p:nvPr>
            <p:ph idx="2" type="subTitle"/>
          </p:nvPr>
        </p:nvSpPr>
        <p:spPr>
          <a:xfrm>
            <a:off x="5723263" y="1210950"/>
            <a:ext cx="25755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Open AI playground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/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ChatGPT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00" name="Google Shape;25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386" y="2275050"/>
            <a:ext cx="3871284" cy="256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1" name="Google Shape;25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925" y="2275050"/>
            <a:ext cx="3035999" cy="2634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69"/>
          <p:cNvSpPr txBox="1"/>
          <p:nvPr>
            <p:ph type="title"/>
          </p:nvPr>
        </p:nvSpPr>
        <p:spPr>
          <a:xfrm>
            <a:off x="713225" y="547904"/>
            <a:ext cx="77175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started.</a:t>
            </a:r>
            <a:endParaRPr/>
          </a:p>
        </p:txBody>
      </p:sp>
      <p:sp>
        <p:nvSpPr>
          <p:cNvPr id="2869" name="Google Shape;2869;p69"/>
          <p:cNvSpPr txBox="1"/>
          <p:nvPr>
            <p:ph idx="1" type="body"/>
          </p:nvPr>
        </p:nvSpPr>
        <p:spPr>
          <a:xfrm>
            <a:off x="713225" y="1384300"/>
            <a:ext cx="4015800" cy="30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</a:t>
            </a:r>
            <a:r>
              <a:rPr lang="en"/>
              <a:t>prompting.org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Master the perfect prompt (YT)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expert prompts (Medium)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69"/>
          <p:cNvSpPr/>
          <p:nvPr/>
        </p:nvSpPr>
        <p:spPr>
          <a:xfrm>
            <a:off x="4785436" y="1147298"/>
            <a:ext cx="3645300" cy="35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1" name="Google Shape;2871;p69"/>
          <p:cNvPicPr preferRelativeResize="0"/>
          <p:nvPr/>
        </p:nvPicPr>
        <p:blipFill rotWithShape="1">
          <a:blip r:embed="rId3">
            <a:alphaModFix/>
          </a:blip>
          <a:srcRect b="2005" l="0" r="0" t="2015"/>
          <a:stretch/>
        </p:blipFill>
        <p:spPr>
          <a:xfrm>
            <a:off x="4941586" y="1304948"/>
            <a:ext cx="3333000" cy="319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70"/>
          <p:cNvSpPr txBox="1"/>
          <p:nvPr>
            <p:ph type="title"/>
          </p:nvPr>
        </p:nvSpPr>
        <p:spPr>
          <a:xfrm>
            <a:off x="713225" y="547904"/>
            <a:ext cx="77175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 Workshop</a:t>
            </a:r>
            <a:endParaRPr/>
          </a:p>
        </p:txBody>
      </p:sp>
      <p:sp>
        <p:nvSpPr>
          <p:cNvPr id="2877" name="Google Shape;2877;p70"/>
          <p:cNvSpPr txBox="1"/>
          <p:nvPr>
            <p:ph idx="1" type="body"/>
          </p:nvPr>
        </p:nvSpPr>
        <p:spPr>
          <a:xfrm>
            <a:off x="713225" y="1384300"/>
            <a:ext cx="36453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day revolving around several practical examples.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Active prompts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Memory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Prompt IDE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Settings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Templating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on several problems with </a:t>
            </a:r>
            <a:r>
              <a:rPr lang="en"/>
              <a:t>guidance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8" name="Google Shape;28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200" y="1081900"/>
            <a:ext cx="4540976" cy="2979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71"/>
          <p:cNvSpPr txBox="1"/>
          <p:nvPr>
            <p:ph idx="1" type="body"/>
          </p:nvPr>
        </p:nvSpPr>
        <p:spPr>
          <a:xfrm>
            <a:off x="713225" y="3638566"/>
            <a:ext cx="77175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“Enterprise Gen AI Case Studies”</a:t>
            </a:r>
            <a:endParaRPr/>
          </a:p>
        </p:txBody>
      </p:sp>
      <p:sp>
        <p:nvSpPr>
          <p:cNvPr id="2884" name="Google Shape;2884;p71"/>
          <p:cNvSpPr txBox="1"/>
          <p:nvPr>
            <p:ph type="title"/>
          </p:nvPr>
        </p:nvSpPr>
        <p:spPr>
          <a:xfrm>
            <a:off x="713400" y="1224516"/>
            <a:ext cx="7717500" cy="22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Next Meetup</a:t>
            </a:r>
            <a:endParaRPr sz="9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4.1.24</a:t>
            </a:r>
            <a:endParaRPr sz="9000"/>
          </a:p>
        </p:txBody>
      </p:sp>
      <p:pic>
        <p:nvPicPr>
          <p:cNvPr id="2885" name="Google Shape;28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475" y="4100850"/>
            <a:ext cx="1419500" cy="7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72"/>
          <p:cNvSpPr txBox="1"/>
          <p:nvPr>
            <p:ph idx="1" type="subTitle"/>
          </p:nvPr>
        </p:nvSpPr>
        <p:spPr>
          <a:xfrm>
            <a:off x="2001400" y="1742250"/>
            <a:ext cx="5143500" cy="13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200"/>
              <a:t>Do you have any questions? </a:t>
            </a:r>
            <a:r>
              <a:rPr lang="en" sz="3200">
                <a:solidFill>
                  <a:schemeClr val="accent2"/>
                </a:solidFill>
              </a:rPr>
              <a:t>jonathan</a:t>
            </a:r>
            <a:r>
              <a:rPr lang="en" sz="3200">
                <a:solidFill>
                  <a:schemeClr val="accent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</a:t>
            </a:r>
            <a:r>
              <a:rPr lang="en" sz="3200">
                <a:solidFill>
                  <a:schemeClr val="accent2"/>
                </a:solidFill>
              </a:rPr>
              <a:t>shujin.ai</a:t>
            </a:r>
            <a:endParaRPr sz="3200"/>
          </a:p>
        </p:txBody>
      </p:sp>
      <p:sp>
        <p:nvSpPr>
          <p:cNvPr id="2891" name="Google Shape;2891;p72"/>
          <p:cNvSpPr txBox="1"/>
          <p:nvPr/>
        </p:nvSpPr>
        <p:spPr>
          <a:xfrm>
            <a:off x="2889300" y="4441500"/>
            <a:ext cx="33654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Please keep this slide for attribution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92" name="Google Shape;2892;p72"/>
          <p:cNvSpPr txBox="1"/>
          <p:nvPr>
            <p:ph type="title"/>
          </p:nvPr>
        </p:nvSpPr>
        <p:spPr>
          <a:xfrm>
            <a:off x="713225" y="539500"/>
            <a:ext cx="7717500" cy="8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34"/>
          <p:cNvSpPr/>
          <p:nvPr/>
        </p:nvSpPr>
        <p:spPr>
          <a:xfrm>
            <a:off x="1022501" y="3099537"/>
            <a:ext cx="731400" cy="73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34"/>
          <p:cNvSpPr/>
          <p:nvPr/>
        </p:nvSpPr>
        <p:spPr>
          <a:xfrm>
            <a:off x="1024451" y="1501337"/>
            <a:ext cx="727500" cy="727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34"/>
          <p:cNvSpPr/>
          <p:nvPr/>
        </p:nvSpPr>
        <p:spPr>
          <a:xfrm>
            <a:off x="5006479" y="3099537"/>
            <a:ext cx="731400" cy="73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34"/>
          <p:cNvSpPr/>
          <p:nvPr/>
        </p:nvSpPr>
        <p:spPr>
          <a:xfrm>
            <a:off x="5006479" y="1499387"/>
            <a:ext cx="731400" cy="73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34"/>
          <p:cNvSpPr txBox="1"/>
          <p:nvPr>
            <p:ph idx="13" type="title"/>
          </p:nvPr>
        </p:nvSpPr>
        <p:spPr>
          <a:xfrm>
            <a:off x="1095551" y="3332637"/>
            <a:ext cx="5853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11" name="Google Shape;2511;p34"/>
          <p:cNvSpPr txBox="1"/>
          <p:nvPr>
            <p:ph idx="1" type="subTitle"/>
          </p:nvPr>
        </p:nvSpPr>
        <p:spPr>
          <a:xfrm>
            <a:off x="1885521" y="1475175"/>
            <a:ext cx="20508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</a:t>
            </a:r>
            <a:endParaRPr/>
          </a:p>
        </p:txBody>
      </p:sp>
      <p:sp>
        <p:nvSpPr>
          <p:cNvPr id="2512" name="Google Shape;2512;p34"/>
          <p:cNvSpPr txBox="1"/>
          <p:nvPr>
            <p:ph idx="2" type="subTitle"/>
          </p:nvPr>
        </p:nvSpPr>
        <p:spPr>
          <a:xfrm>
            <a:off x="1885525" y="1843075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X4</a:t>
            </a:r>
            <a:endParaRPr/>
          </a:p>
        </p:txBody>
      </p:sp>
      <p:sp>
        <p:nvSpPr>
          <p:cNvPr id="2513" name="Google Shape;2513;p34"/>
          <p:cNvSpPr txBox="1"/>
          <p:nvPr>
            <p:ph idx="3" type="subTitle"/>
          </p:nvPr>
        </p:nvSpPr>
        <p:spPr>
          <a:xfrm>
            <a:off x="5874301" y="1475175"/>
            <a:ext cx="25152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eng. process</a:t>
            </a:r>
            <a:endParaRPr/>
          </a:p>
        </p:txBody>
      </p:sp>
      <p:sp>
        <p:nvSpPr>
          <p:cNvPr id="2514" name="Google Shape;2514;p34"/>
          <p:cNvSpPr txBox="1"/>
          <p:nvPr>
            <p:ph idx="4" type="subTitle"/>
          </p:nvPr>
        </p:nvSpPr>
        <p:spPr>
          <a:xfrm>
            <a:off x="5874296" y="1843075"/>
            <a:ext cx="2258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 example</a:t>
            </a:r>
            <a:endParaRPr/>
          </a:p>
        </p:txBody>
      </p:sp>
      <p:sp>
        <p:nvSpPr>
          <p:cNvPr id="2515" name="Google Shape;2515;p34"/>
          <p:cNvSpPr txBox="1"/>
          <p:nvPr>
            <p:ph idx="5" type="subTitle"/>
          </p:nvPr>
        </p:nvSpPr>
        <p:spPr>
          <a:xfrm>
            <a:off x="1885521" y="3055149"/>
            <a:ext cx="20508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2516" name="Google Shape;2516;p34"/>
          <p:cNvSpPr txBox="1"/>
          <p:nvPr>
            <p:ph idx="6" type="subTitle"/>
          </p:nvPr>
        </p:nvSpPr>
        <p:spPr>
          <a:xfrm>
            <a:off x="1885525" y="3419600"/>
            <a:ext cx="22557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Basic, advanced, concepts</a:t>
            </a:r>
            <a:endParaRPr/>
          </a:p>
        </p:txBody>
      </p:sp>
      <p:sp>
        <p:nvSpPr>
          <p:cNvPr id="2517" name="Google Shape;2517;p34"/>
          <p:cNvSpPr txBox="1"/>
          <p:nvPr>
            <p:ph idx="7" type="subTitle"/>
          </p:nvPr>
        </p:nvSpPr>
        <p:spPr>
          <a:xfrm>
            <a:off x="5874301" y="3055150"/>
            <a:ext cx="24357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 &amp; Resources</a:t>
            </a:r>
            <a:endParaRPr/>
          </a:p>
        </p:txBody>
      </p:sp>
      <p:sp>
        <p:nvSpPr>
          <p:cNvPr id="2518" name="Google Shape;2518;p34"/>
          <p:cNvSpPr txBox="1"/>
          <p:nvPr>
            <p:ph idx="8" type="subTitle"/>
          </p:nvPr>
        </p:nvSpPr>
        <p:spPr>
          <a:xfrm>
            <a:off x="5874300" y="3419600"/>
            <a:ext cx="2258700" cy="18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read,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34"/>
          <p:cNvSpPr txBox="1"/>
          <p:nvPr>
            <p:ph type="title"/>
          </p:nvPr>
        </p:nvSpPr>
        <p:spPr>
          <a:xfrm>
            <a:off x="1096151" y="1732937"/>
            <a:ext cx="584100" cy="2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20" name="Google Shape;2520;p34"/>
          <p:cNvSpPr txBox="1"/>
          <p:nvPr>
            <p:ph idx="9" type="title"/>
          </p:nvPr>
        </p:nvSpPr>
        <p:spPr>
          <a:xfrm>
            <a:off x="5112679" y="1732487"/>
            <a:ext cx="5190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21" name="Google Shape;2521;p34"/>
          <p:cNvSpPr txBox="1"/>
          <p:nvPr>
            <p:ph idx="14" type="title"/>
          </p:nvPr>
        </p:nvSpPr>
        <p:spPr>
          <a:xfrm>
            <a:off x="5079529" y="3332637"/>
            <a:ext cx="5853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22" name="Google Shape;2522;p34"/>
          <p:cNvSpPr txBox="1"/>
          <p:nvPr>
            <p:ph idx="15"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35"/>
          <p:cNvSpPr/>
          <p:nvPr/>
        </p:nvSpPr>
        <p:spPr>
          <a:xfrm>
            <a:off x="705525" y="755125"/>
            <a:ext cx="3919500" cy="359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35"/>
          <p:cNvSpPr txBox="1"/>
          <p:nvPr>
            <p:ph idx="1" type="subTitle"/>
          </p:nvPr>
        </p:nvSpPr>
        <p:spPr>
          <a:xfrm>
            <a:off x="4957800" y="755125"/>
            <a:ext cx="3069600" cy="3591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Prompt engineering is the </a:t>
            </a:r>
            <a:r>
              <a:rPr b="1" lang="en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skill of crafting effective prompts</a:t>
            </a: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by identifying the right contextual cues to integrate. 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well-designed prompt acts </a:t>
            </a:r>
            <a:r>
              <a:rPr b="1" lang="en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analogous to a program</a:t>
            </a: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steering the model to execute the intended task through its written response.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529" name="Google Shape;2529;p35"/>
          <p:cNvSpPr txBox="1"/>
          <p:nvPr>
            <p:ph idx="4294967295" type="subTitle"/>
          </p:nvPr>
        </p:nvSpPr>
        <p:spPr>
          <a:xfrm>
            <a:off x="193850" y="4768700"/>
            <a:ext cx="61716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https://papers.ssrn.com/sol3/papers.cfm?abstract_id=4573321</a:t>
            </a:r>
            <a:endParaRPr sz="1000"/>
          </a:p>
        </p:txBody>
      </p:sp>
      <p:sp>
        <p:nvSpPr>
          <p:cNvPr id="2530" name="Google Shape;2530;p35"/>
          <p:cNvSpPr/>
          <p:nvPr/>
        </p:nvSpPr>
        <p:spPr>
          <a:xfrm>
            <a:off x="3913023" y="1262275"/>
            <a:ext cx="424200" cy="262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cxnSp>
        <p:nvCxnSpPr>
          <p:cNvPr id="2531" name="Google Shape;2531;p35"/>
          <p:cNvCxnSpPr/>
          <p:nvPr/>
        </p:nvCxnSpPr>
        <p:spPr>
          <a:xfrm flipH="1" rot="10800000">
            <a:off x="1814975" y="2094736"/>
            <a:ext cx="1105500" cy="2298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2" name="Google Shape;2532;p35"/>
          <p:cNvCxnSpPr/>
          <p:nvPr/>
        </p:nvCxnSpPr>
        <p:spPr>
          <a:xfrm>
            <a:off x="1837689" y="2318323"/>
            <a:ext cx="1120500" cy="1614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3" name="Google Shape;2533;p35"/>
          <p:cNvCxnSpPr/>
          <p:nvPr/>
        </p:nvCxnSpPr>
        <p:spPr>
          <a:xfrm flipH="1" rot="10800000">
            <a:off x="2912719" y="1660043"/>
            <a:ext cx="689100" cy="4098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4" name="Google Shape;2534;p35"/>
          <p:cNvCxnSpPr/>
          <p:nvPr/>
        </p:nvCxnSpPr>
        <p:spPr>
          <a:xfrm flipH="1" rot="10800000">
            <a:off x="2905147" y="2020381"/>
            <a:ext cx="689100" cy="681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5" name="Google Shape;2535;p35"/>
          <p:cNvCxnSpPr/>
          <p:nvPr/>
        </p:nvCxnSpPr>
        <p:spPr>
          <a:xfrm>
            <a:off x="2927861" y="2088481"/>
            <a:ext cx="673800" cy="1614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6" name="Google Shape;2536;p35"/>
          <p:cNvCxnSpPr/>
          <p:nvPr/>
        </p:nvCxnSpPr>
        <p:spPr>
          <a:xfrm>
            <a:off x="2965680" y="2486037"/>
            <a:ext cx="673800" cy="8946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7" name="Google Shape;2537;p35"/>
          <p:cNvCxnSpPr/>
          <p:nvPr/>
        </p:nvCxnSpPr>
        <p:spPr>
          <a:xfrm>
            <a:off x="2980823" y="2479824"/>
            <a:ext cx="673800" cy="375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8" name="Google Shape;2538;p35"/>
          <p:cNvCxnSpPr/>
          <p:nvPr/>
        </p:nvCxnSpPr>
        <p:spPr>
          <a:xfrm>
            <a:off x="3609176" y="1653618"/>
            <a:ext cx="477000" cy="870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9" name="Google Shape;2539;p35"/>
          <p:cNvCxnSpPr/>
          <p:nvPr/>
        </p:nvCxnSpPr>
        <p:spPr>
          <a:xfrm flipH="1" rot="10800000">
            <a:off x="3647033" y="1392705"/>
            <a:ext cx="424200" cy="2547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0" name="Google Shape;2540;p35"/>
          <p:cNvCxnSpPr/>
          <p:nvPr/>
        </p:nvCxnSpPr>
        <p:spPr>
          <a:xfrm>
            <a:off x="3609176" y="2032566"/>
            <a:ext cx="515100" cy="1614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1" name="Google Shape;2541;p35"/>
          <p:cNvCxnSpPr/>
          <p:nvPr/>
        </p:nvCxnSpPr>
        <p:spPr>
          <a:xfrm flipH="1" rot="10800000">
            <a:off x="3669748" y="2355439"/>
            <a:ext cx="484500" cy="1803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2" name="Google Shape;2542;p35"/>
          <p:cNvCxnSpPr/>
          <p:nvPr/>
        </p:nvCxnSpPr>
        <p:spPr>
          <a:xfrm>
            <a:off x="3692462" y="2535739"/>
            <a:ext cx="469500" cy="1614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3" name="Google Shape;2543;p35"/>
          <p:cNvCxnSpPr/>
          <p:nvPr/>
        </p:nvCxnSpPr>
        <p:spPr>
          <a:xfrm flipH="1" rot="10800000">
            <a:off x="3639462" y="2920565"/>
            <a:ext cx="522300" cy="4662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4" name="Google Shape;2544;p35"/>
          <p:cNvCxnSpPr/>
          <p:nvPr/>
        </p:nvCxnSpPr>
        <p:spPr>
          <a:xfrm flipH="1" rot="10800000">
            <a:off x="3654605" y="3343265"/>
            <a:ext cx="515100" cy="435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5" name="Google Shape;2545;p35"/>
          <p:cNvCxnSpPr/>
          <p:nvPr/>
        </p:nvCxnSpPr>
        <p:spPr>
          <a:xfrm>
            <a:off x="3669748" y="3417829"/>
            <a:ext cx="469500" cy="298200"/>
          </a:xfrm>
          <a:prstGeom prst="straightConnector1">
            <a:avLst/>
          </a:prstGeom>
          <a:noFill/>
          <a:ln cap="flat" cmpd="sng" w="9525">
            <a:solidFill>
              <a:srgbClr val="24BF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6" name="Google Shape;2546;p35"/>
          <p:cNvSpPr/>
          <p:nvPr/>
        </p:nvSpPr>
        <p:spPr>
          <a:xfrm>
            <a:off x="3995281" y="2057417"/>
            <a:ext cx="252600" cy="106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35"/>
          <p:cNvSpPr txBox="1"/>
          <p:nvPr/>
        </p:nvSpPr>
        <p:spPr>
          <a:xfrm>
            <a:off x="781900" y="2121850"/>
            <a:ext cx="102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2E2E2"/>
                </a:solidFill>
                <a:latin typeface="Comfortaa"/>
                <a:ea typeface="Comfortaa"/>
                <a:cs typeface="Comfortaa"/>
                <a:sym typeface="Comfortaa"/>
              </a:rPr>
              <a:t>Prompt</a:t>
            </a:r>
            <a:endParaRPr sz="1600">
              <a:solidFill>
                <a:srgbClr val="E2E2E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6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</a:t>
            </a:r>
            <a:endParaRPr/>
          </a:p>
        </p:txBody>
      </p:sp>
      <p:sp>
        <p:nvSpPr>
          <p:cNvPr id="2553" name="Google Shape;2553;p36"/>
          <p:cNvSpPr txBox="1"/>
          <p:nvPr>
            <p:ph idx="1" type="subTitle"/>
          </p:nvPr>
        </p:nvSpPr>
        <p:spPr>
          <a:xfrm>
            <a:off x="1416175" y="967500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Bad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54" name="Google Shape;2554;p36"/>
          <p:cNvSpPr txBox="1"/>
          <p:nvPr>
            <p:ph idx="2" type="subTitle"/>
          </p:nvPr>
        </p:nvSpPr>
        <p:spPr>
          <a:xfrm>
            <a:off x="5723263" y="525150"/>
            <a:ext cx="2575500" cy="10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Great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555" name="Google Shape;2555;p36"/>
          <p:cNvCxnSpPr>
            <a:stCxn id="2556" idx="3"/>
            <a:endCxn id="2557" idx="1"/>
          </p:cNvCxnSpPr>
          <p:nvPr/>
        </p:nvCxnSpPr>
        <p:spPr>
          <a:xfrm>
            <a:off x="4639405" y="3128229"/>
            <a:ext cx="631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57" name="Google Shape;25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46" y="1378050"/>
            <a:ext cx="2898978" cy="350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6" name="Google Shape;25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650" y="1995303"/>
            <a:ext cx="3573755" cy="226585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37"/>
          <p:cNvSpPr txBox="1"/>
          <p:nvPr>
            <p:ph type="title"/>
          </p:nvPr>
        </p:nvSpPr>
        <p:spPr>
          <a:xfrm>
            <a:off x="1601400" y="1474950"/>
            <a:ext cx="5941200" cy="21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3" name="Google Shape;25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024" y="905925"/>
            <a:ext cx="5077374" cy="33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826" y="3117006"/>
            <a:ext cx="1368625" cy="1719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5" name="Google Shape;25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63" y="905925"/>
            <a:ext cx="20669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8"/>
          <p:cNvSpPr/>
          <p:nvPr/>
        </p:nvSpPr>
        <p:spPr>
          <a:xfrm>
            <a:off x="452600" y="436609"/>
            <a:ext cx="1009500" cy="100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accent6">
                <a:alpha val="7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38"/>
          <p:cNvSpPr txBox="1"/>
          <p:nvPr>
            <p:ph idx="4294967295" type="title"/>
          </p:nvPr>
        </p:nvSpPr>
        <p:spPr>
          <a:xfrm>
            <a:off x="504650" y="714259"/>
            <a:ext cx="905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72" name="Google Shape;2572;p38"/>
          <p:cNvSpPr txBox="1"/>
          <p:nvPr>
            <p:ph idx="1" type="body"/>
          </p:nvPr>
        </p:nvSpPr>
        <p:spPr>
          <a:xfrm>
            <a:off x="1549950" y="463300"/>
            <a:ext cx="75942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- Structure of a Prompt</a:t>
            </a:r>
            <a:endParaRPr/>
          </a:p>
        </p:txBody>
      </p:sp>
      <p:graphicFrame>
        <p:nvGraphicFramePr>
          <p:cNvPr id="2573" name="Google Shape;2573;p38"/>
          <p:cNvGraphicFramePr/>
          <p:nvPr/>
        </p:nvGraphicFramePr>
        <p:xfrm>
          <a:off x="2567600" y="156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{56EFD1FE-7954-4DB6-8DE5-9592EDA9F74D}</a:tableStyleId>
              </a:tblPr>
              <a:tblGrid>
                <a:gridCol w="1326050"/>
                <a:gridCol w="4297850"/>
              </a:tblGrid>
              <a:tr h="39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Task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Instructing the model what you want it to do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Context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Add information that will help the model perform its task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Role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capture more and better semantic relationships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Format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Desired output to look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Tone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Style of writing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Examples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Additional context in output format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Constraints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Remind the model of the boundaries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College Major by Slidesgo">
  <a:themeElements>
    <a:clrScheme name="Simple Light">
      <a:dk1>
        <a:srgbClr val="1C1C4E"/>
      </a:dk1>
      <a:lt1>
        <a:srgbClr val="FFFFFF"/>
      </a:lt1>
      <a:dk2>
        <a:srgbClr val="5E5EB7"/>
      </a:dk2>
      <a:lt2>
        <a:srgbClr val="EEEEEE"/>
      </a:lt2>
      <a:accent1>
        <a:srgbClr val="5E5EB7"/>
      </a:accent1>
      <a:accent2>
        <a:srgbClr val="2FC3D3"/>
      </a:accent2>
      <a:accent3>
        <a:srgbClr val="B0B0FA"/>
      </a:accent3>
      <a:accent4>
        <a:srgbClr val="5E5EB7"/>
      </a:accent4>
      <a:accent5>
        <a:srgbClr val="2FC3D3"/>
      </a:accent5>
      <a:accent6>
        <a:srgbClr val="B0B0FA"/>
      </a:accent6>
      <a:hlink>
        <a:srgbClr val="4040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